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8136904" cy="2016224"/>
          </a:xfrm>
        </p:spPr>
        <p:txBody>
          <a:bodyPr/>
          <a:lstStyle/>
          <a:p>
            <a:pPr algn="ctr"/>
            <a:r>
              <a:rPr lang="ru-RU" sz="2800" dirty="0" smtClean="0"/>
              <a:t>Об ответственности </a:t>
            </a:r>
            <a:br>
              <a:rPr lang="ru-RU" sz="2800" dirty="0" smtClean="0"/>
            </a:br>
            <a:r>
              <a:rPr lang="ru-RU" sz="2800" dirty="0" smtClean="0"/>
              <a:t>за распространение </a:t>
            </a:r>
            <a:br>
              <a:rPr lang="ru-RU" sz="2800" dirty="0" smtClean="0"/>
            </a:br>
            <a:r>
              <a:rPr lang="ru-RU" sz="2800" dirty="0" smtClean="0"/>
              <a:t>заведомо ложных сообщений </a:t>
            </a:r>
            <a:br>
              <a:rPr lang="ru-RU" sz="2800" dirty="0" smtClean="0"/>
            </a:br>
            <a:r>
              <a:rPr lang="ru-RU" sz="2800" dirty="0" smtClean="0"/>
              <a:t>об акте терроризма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47"/>
            <a:ext cx="2088232" cy="191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4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Уголовная </a:t>
            </a:r>
            <a:r>
              <a:rPr lang="ru-RU" b="1" dirty="0"/>
              <a:t>ответственность за совершение терроризма предусмотрена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</a:t>
            </a:r>
            <a:r>
              <a:rPr lang="ru-RU" b="1" dirty="0"/>
              <a:t>. 205 Уголовного кодекса Российской Федерации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предусматривает наказание на срок до 20 лет или пожизненное лишение свободы в зависимости от степени тяжести совершенного преступления.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252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6992"/>
          </a:xfrm>
        </p:spPr>
        <p:txBody>
          <a:bodyPr>
            <a:normAutofit/>
          </a:bodyPr>
          <a:lstStyle/>
          <a:p>
            <a:r>
              <a:rPr lang="ru-RU" dirty="0" smtClean="0"/>
              <a:t>по телефону</a:t>
            </a:r>
          </a:p>
          <a:p>
            <a:r>
              <a:rPr lang="ru-RU" dirty="0" smtClean="0"/>
              <a:t>в письменном виде</a:t>
            </a:r>
          </a:p>
          <a:p>
            <a:r>
              <a:rPr lang="ru-RU" dirty="0" smtClean="0"/>
              <a:t>через средства массовой информации</a:t>
            </a:r>
          </a:p>
          <a:p>
            <a:r>
              <a:rPr lang="ru-RU" dirty="0" smtClean="0"/>
              <a:t>компьютерную связь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18555"/>
            <a:ext cx="8214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Формы заведомо ложных сообщений о теракте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8644" y="3933056"/>
            <a:ext cx="8096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могут передаваться различным адресатам, обязанным реагировать по роду службы на эти сообщения (правоохранительные органы, органы власти), либо отдельным </a:t>
            </a:r>
            <a:r>
              <a:rPr lang="ru-RU" sz="2400" dirty="0" smtClean="0"/>
              <a:t>гражданам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491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04664"/>
            <a:ext cx="746760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Заведомо </a:t>
            </a:r>
            <a:r>
              <a:rPr lang="ru-RU" b="1" dirty="0"/>
              <a:t>ложное сообщение об акте терроризма (ст. 207 УК РФ</a:t>
            </a:r>
            <a:r>
              <a:rPr lang="ru-RU" dirty="0"/>
              <a:t>) </a:t>
            </a:r>
            <a:r>
              <a:rPr lang="ru-RU" dirty="0" smtClean="0"/>
              <a:t>предусматривает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13285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Уголовную ответственность несут вменяемые лица, достигшие 14 лет.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Возмещение </a:t>
            </a:r>
            <a:r>
              <a:rPr lang="ru-RU" sz="2400" dirty="0"/>
              <a:t>ущерба, причиненного в связи с проверкой сообщения об акте терроризма, несут родители за действия своих детей, которые не достигли возраста уголовной ответственности и за осужденное несовершеннолетнее лицо, у которого отсутствует свой источник дохода.</a:t>
            </a:r>
          </a:p>
        </p:txBody>
      </p:sp>
    </p:spTree>
    <p:extLst>
      <p:ext uri="{BB962C8B-B14F-4D97-AF65-F5344CB8AC3E}">
        <p14:creationId xmlns:p14="http://schemas.microsoft.com/office/powerpoint/2010/main" val="188176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виды </a:t>
            </a:r>
            <a:r>
              <a:rPr lang="ru-RU" b="1" dirty="0" smtClean="0"/>
              <a:t>наказания по </a:t>
            </a:r>
            <a:r>
              <a:rPr lang="ru-RU" b="1" dirty="0"/>
              <a:t>ст. 207 УК </a:t>
            </a:r>
            <a:r>
              <a:rPr lang="ru-RU" b="1" dirty="0" smtClean="0"/>
              <a:t>РФ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штраф в размере </a:t>
            </a:r>
            <a:r>
              <a:rPr lang="ru-RU"/>
              <a:t>до </a:t>
            </a:r>
            <a:r>
              <a:rPr lang="ru-RU" smtClean="0"/>
              <a:t>200 </a:t>
            </a:r>
            <a:r>
              <a:rPr lang="ru-RU" dirty="0"/>
              <a:t>тысяч рублей или в размере заработной платы или иного дохода осужденного за период до восемнадцати месяцев; </a:t>
            </a:r>
            <a:endParaRPr lang="ru-RU" dirty="0" smtClean="0"/>
          </a:p>
          <a:p>
            <a:r>
              <a:rPr lang="ru-RU" dirty="0" smtClean="0"/>
              <a:t>обязательные </a:t>
            </a:r>
            <a:r>
              <a:rPr lang="ru-RU" dirty="0"/>
              <a:t>работы на срок до </a:t>
            </a:r>
            <a:r>
              <a:rPr lang="ru-RU" dirty="0" smtClean="0"/>
              <a:t>480 часов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исправительные </a:t>
            </a:r>
            <a:r>
              <a:rPr lang="ru-RU" dirty="0"/>
              <a:t>работы на срок от </a:t>
            </a:r>
            <a:r>
              <a:rPr lang="ru-RU" dirty="0" smtClean="0"/>
              <a:t>1 </a:t>
            </a:r>
            <a:r>
              <a:rPr lang="ru-RU" dirty="0"/>
              <a:t>года до </a:t>
            </a:r>
            <a:r>
              <a:rPr lang="ru-RU" dirty="0" smtClean="0"/>
              <a:t>2 </a:t>
            </a:r>
            <a:r>
              <a:rPr lang="ru-RU" dirty="0"/>
              <a:t>лет; </a:t>
            </a:r>
            <a:endParaRPr lang="ru-RU" dirty="0" smtClean="0"/>
          </a:p>
          <a:p>
            <a:r>
              <a:rPr lang="ru-RU" dirty="0" smtClean="0"/>
              <a:t>ограничение </a:t>
            </a:r>
            <a:r>
              <a:rPr lang="ru-RU" dirty="0"/>
              <a:t>свободы на срок до </a:t>
            </a:r>
            <a:r>
              <a:rPr lang="ru-RU" dirty="0" smtClean="0"/>
              <a:t>3 </a:t>
            </a:r>
            <a:r>
              <a:rPr lang="ru-RU" dirty="0"/>
              <a:t>лет; </a:t>
            </a:r>
            <a:endParaRPr lang="ru-RU" dirty="0" smtClean="0"/>
          </a:p>
          <a:p>
            <a:r>
              <a:rPr lang="ru-RU" dirty="0" smtClean="0"/>
              <a:t>принудительные </a:t>
            </a:r>
            <a:r>
              <a:rPr lang="ru-RU" dirty="0"/>
              <a:t>работы на срок до </a:t>
            </a:r>
            <a:r>
              <a:rPr lang="ru-RU" dirty="0" smtClean="0"/>
              <a:t>3 </a:t>
            </a:r>
            <a:r>
              <a:rPr lang="ru-RU" dirty="0"/>
              <a:t>лет; </a:t>
            </a:r>
            <a:endParaRPr lang="ru-RU" dirty="0" smtClean="0"/>
          </a:p>
          <a:p>
            <a:r>
              <a:rPr lang="ru-RU" dirty="0" smtClean="0"/>
              <a:t>арест </a:t>
            </a:r>
            <a:r>
              <a:rPr lang="ru-RU" dirty="0"/>
              <a:t>на срок от </a:t>
            </a:r>
            <a:r>
              <a:rPr lang="ru-RU" dirty="0" smtClean="0"/>
              <a:t>3 </a:t>
            </a:r>
            <a:r>
              <a:rPr lang="ru-RU" dirty="0"/>
              <a:t>до </a:t>
            </a:r>
            <a:r>
              <a:rPr lang="ru-RU" dirty="0" smtClean="0"/>
              <a:t>6 </a:t>
            </a:r>
            <a:r>
              <a:rPr lang="ru-RU" dirty="0"/>
              <a:t>месяцев; </a:t>
            </a:r>
            <a:endParaRPr lang="ru-RU" dirty="0" smtClean="0"/>
          </a:p>
          <a:p>
            <a:r>
              <a:rPr lang="ru-RU" dirty="0" smtClean="0"/>
              <a:t>лишение </a:t>
            </a:r>
            <a:r>
              <a:rPr lang="ru-RU" dirty="0"/>
              <a:t>свободы на срок до 3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515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188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Об ответственности  за распространение  заведомо ложных сообщений  об акте терроризма</vt:lpstr>
      <vt:lpstr>   Уголовная ответственность за совершение терроризма предусмотрена  ст. 205 Уголовного кодекса Российской Федерации  и предусматривает наказание на срок до 20 лет или пожизненное лишение свободы в зависимости от степени тяжести совершенного преступления. </vt:lpstr>
      <vt:lpstr>Презентация PowerPoint</vt:lpstr>
      <vt:lpstr>Презентация PowerPoint</vt:lpstr>
      <vt:lpstr>виды наказания по ст. 207 УК 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ответственности за распространение заведомо ложных сообщений об акте терроризма</dc:title>
  <cp:lastModifiedBy>Юлия</cp:lastModifiedBy>
  <cp:revision>13</cp:revision>
  <dcterms:modified xsi:type="dcterms:W3CDTF">2019-09-09T13:05:39Z</dcterms:modified>
</cp:coreProperties>
</file>