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ppt/charts/chart81.xml" ContentType="application/vnd.openxmlformats-officedocument.drawingml.chart+xml"/>
  <Override PartName="/ppt/drawings/drawing81.xml" ContentType="application/vnd.openxmlformats-officedocument.drawingml.chartshapes+xml"/>
  <Override PartName="/ppt/charts/chart82.xml" ContentType="application/vnd.openxmlformats-officedocument.drawingml.chart+xml"/>
  <Override PartName="/ppt/drawings/drawing82.xml" ContentType="application/vnd.openxmlformats-officedocument.drawingml.chartshapes+xml"/>
  <Override PartName="/ppt/charts/chart83.xml" ContentType="application/vnd.openxmlformats-officedocument.drawingml.chart+xml"/>
  <Override PartName="/ppt/drawings/drawing83.xml" ContentType="application/vnd.openxmlformats-officedocument.drawingml.chartshapes+xml"/>
  <Override PartName="/ppt/charts/chart84.xml" ContentType="application/vnd.openxmlformats-officedocument.drawingml.chart+xml"/>
  <Override PartName="/ppt/drawings/drawing84.xml" ContentType="application/vnd.openxmlformats-officedocument.drawingml.chartshapes+xml"/>
  <Override PartName="/ppt/charts/chart85.xml" ContentType="application/vnd.openxmlformats-officedocument.drawingml.chart+xml"/>
  <Override PartName="/ppt/drawings/drawing85.xml" ContentType="application/vnd.openxmlformats-officedocument.drawingml.chartshapes+xml"/>
  <Override PartName="/ppt/charts/chart86.xml" ContentType="application/vnd.openxmlformats-officedocument.drawingml.chart+xml"/>
  <Override PartName="/ppt/drawings/drawing86.xml" ContentType="application/vnd.openxmlformats-officedocument.drawingml.chartshapes+xml"/>
  <Override PartName="/ppt/charts/chart87.xml" ContentType="application/vnd.openxmlformats-officedocument.drawingml.chart+xml"/>
  <Override PartName="/ppt/drawings/drawing87.xml" ContentType="application/vnd.openxmlformats-officedocument.drawingml.chartshapes+xml"/>
  <Override PartName="/ppt/charts/chart88.xml" ContentType="application/vnd.openxmlformats-officedocument.drawingml.chart+xml"/>
  <Override PartName="/ppt/drawings/drawing88.xml" ContentType="application/vnd.openxmlformats-officedocument.drawingml.chartshapes+xml"/>
  <Override PartName="/ppt/charts/chart89.xml" ContentType="application/vnd.openxmlformats-officedocument.drawingml.chart+xml"/>
  <Override PartName="/ppt/drawings/drawing89.xml" ContentType="application/vnd.openxmlformats-officedocument.drawingml.chartshapes+xml"/>
  <Override PartName="/ppt/charts/chart90.xml" ContentType="application/vnd.openxmlformats-officedocument.drawingml.chart+xml"/>
  <Override PartName="/ppt/drawings/drawing90.xml" ContentType="application/vnd.openxmlformats-officedocument.drawingml.chartshapes+xml"/>
  <Override PartName="/ppt/charts/chart91.xml" ContentType="application/vnd.openxmlformats-officedocument.drawingml.chart+xml"/>
  <Override PartName="/ppt/drawings/drawing91.xml" ContentType="application/vnd.openxmlformats-officedocument.drawingml.chartshapes+xml"/>
  <Override PartName="/ppt/charts/chart92.xml" ContentType="application/vnd.openxmlformats-officedocument.drawingml.chart+xml"/>
  <Override PartName="/ppt/drawings/drawing92.xml" ContentType="application/vnd.openxmlformats-officedocument.drawingml.chartshapes+xml"/>
  <Override PartName="/ppt/charts/chart93.xml" ContentType="application/vnd.openxmlformats-officedocument.drawingml.chart+xml"/>
  <Override PartName="/ppt/drawings/drawing93.xml" ContentType="application/vnd.openxmlformats-officedocument.drawingml.chartshapes+xml"/>
  <Override PartName="/ppt/charts/chart94.xml" ContentType="application/vnd.openxmlformats-officedocument.drawingml.chart+xml"/>
  <Override PartName="/ppt/drawings/drawing94.xml" ContentType="application/vnd.openxmlformats-officedocument.drawingml.chartshapes+xml"/>
  <Override PartName="/ppt/charts/chart95.xml" ContentType="application/vnd.openxmlformats-officedocument.drawingml.chart+xml"/>
  <Override PartName="/ppt/drawings/drawing95.xml" ContentType="application/vnd.openxmlformats-officedocument.drawingml.chartshapes+xml"/>
  <Override PartName="/ppt/charts/chart96.xml" ContentType="application/vnd.openxmlformats-officedocument.drawingml.chart+xml"/>
  <Override PartName="/ppt/drawings/drawing96.xml" ContentType="application/vnd.openxmlformats-officedocument.drawingml.chartshapes+xml"/>
  <Override PartName="/ppt/charts/chart97.xml" ContentType="application/vnd.openxmlformats-officedocument.drawingml.chart+xml"/>
  <Override PartName="/ppt/drawings/drawing97.xml" ContentType="application/vnd.openxmlformats-officedocument.drawingml.chartshapes+xml"/>
  <Override PartName="/ppt/charts/chart98.xml" ContentType="application/vnd.openxmlformats-officedocument.drawingml.chart+xml"/>
  <Override PartName="/ppt/drawings/drawing98.xml" ContentType="application/vnd.openxmlformats-officedocument.drawingml.chartshapes+xml"/>
  <Override PartName="/ppt/charts/chart99.xml" ContentType="application/vnd.openxmlformats-officedocument.drawingml.chart+xml"/>
  <Override PartName="/ppt/drawings/drawing99.xml" ContentType="application/vnd.openxmlformats-officedocument.drawingml.chartshapes+xml"/>
  <Override PartName="/ppt/charts/chart100.xml" ContentType="application/vnd.openxmlformats-officedocument.drawingml.chart+xml"/>
  <Override PartName="/ppt/drawings/drawing100.xml" ContentType="application/vnd.openxmlformats-officedocument.drawingml.chartshapes+xml"/>
  <Override PartName="/ppt/charts/chart101.xml" ContentType="application/vnd.openxmlformats-officedocument.drawingml.chart+xml"/>
  <Override PartName="/ppt/drawings/drawing101.xml" ContentType="application/vnd.openxmlformats-officedocument.drawingml.chartshapes+xml"/>
  <Override PartName="/ppt/charts/chart102.xml" ContentType="application/vnd.openxmlformats-officedocument.drawingml.chart+xml"/>
  <Override PartName="/ppt/drawings/drawing102.xml" ContentType="application/vnd.openxmlformats-officedocument.drawingml.chartshapes+xml"/>
  <Override PartName="/ppt/charts/chart103.xml" ContentType="application/vnd.openxmlformats-officedocument.drawingml.chart+xml"/>
  <Override PartName="/ppt/drawings/drawing103.xml" ContentType="application/vnd.openxmlformats-officedocument.drawingml.chartshapes+xml"/>
  <Override PartName="/ppt/charts/chart104.xml" ContentType="application/vnd.openxmlformats-officedocument.drawingml.chart+xml"/>
  <Override PartName="/ppt/drawings/drawing104.xml" ContentType="application/vnd.openxmlformats-officedocument.drawingml.chartshapes+xml"/>
  <Override PartName="/ppt/charts/chart105.xml" ContentType="application/vnd.openxmlformats-officedocument.drawingml.chart+xml"/>
  <Override PartName="/ppt/drawings/drawing105.xml" ContentType="application/vnd.openxmlformats-officedocument.drawingml.chartshapes+xml"/>
  <Override PartName="/ppt/charts/chart106.xml" ContentType="application/vnd.openxmlformats-officedocument.drawingml.chart+xml"/>
  <Override PartName="/ppt/drawings/drawing106.xml" ContentType="application/vnd.openxmlformats-officedocument.drawingml.chartshapes+xml"/>
  <Override PartName="/ppt/charts/chart107.xml" ContentType="application/vnd.openxmlformats-officedocument.drawingml.chart+xml"/>
  <Override PartName="/ppt/drawings/drawing107.xml" ContentType="application/vnd.openxmlformats-officedocument.drawingml.chartshapes+xml"/>
  <Override PartName="/ppt/charts/chart108.xml" ContentType="application/vnd.openxmlformats-officedocument.drawingml.chart+xml"/>
  <Override PartName="/ppt/drawings/drawing108.xml" ContentType="application/vnd.openxmlformats-officedocument.drawingml.chartshapes+xml"/>
  <Override PartName="/ppt/charts/chart109.xml" ContentType="application/vnd.openxmlformats-officedocument.drawingml.chart+xml"/>
  <Override PartName="/ppt/drawings/drawing109.xml" ContentType="application/vnd.openxmlformats-officedocument.drawingml.chartshapes+xml"/>
  <Override PartName="/ppt/charts/chart110.xml" ContentType="application/vnd.openxmlformats-officedocument.drawingml.chart+xml"/>
  <Override PartName="/ppt/drawings/drawing110.xml" ContentType="application/vnd.openxmlformats-officedocument.drawingml.chartshapes+xml"/>
  <Override PartName="/ppt/charts/chart111.xml" ContentType="application/vnd.openxmlformats-officedocument.drawingml.chart+xml"/>
  <Override PartName="/ppt/drawings/drawing111.xml" ContentType="application/vnd.openxmlformats-officedocument.drawingml.chartshapes+xml"/>
  <Override PartName="/ppt/charts/chart112.xml" ContentType="application/vnd.openxmlformats-officedocument.drawingml.chart+xml"/>
  <Override PartName="/ppt/drawings/drawing112.xml" ContentType="application/vnd.openxmlformats-officedocument.drawingml.chartshapes+xml"/>
  <Override PartName="/ppt/charts/chart113.xml" ContentType="application/vnd.openxmlformats-officedocument.drawingml.chart+xml"/>
  <Override PartName="/ppt/drawings/drawing113.xml" ContentType="application/vnd.openxmlformats-officedocument.drawingml.chartshapes+xml"/>
  <Override PartName="/ppt/charts/chart114.xml" ContentType="application/vnd.openxmlformats-officedocument.drawingml.chart+xml"/>
  <Override PartName="/ppt/drawings/drawing114.xml" ContentType="application/vnd.openxmlformats-officedocument.drawingml.chartshapes+xml"/>
  <Override PartName="/ppt/charts/chart115.xml" ContentType="application/vnd.openxmlformats-officedocument.drawingml.chart+xml"/>
  <Override PartName="/ppt/drawings/drawing115.xml" ContentType="application/vnd.openxmlformats-officedocument.drawingml.chartshapes+xml"/>
  <Override PartName="/ppt/charts/chart116.xml" ContentType="application/vnd.openxmlformats-officedocument.drawingml.chart+xml"/>
  <Override PartName="/ppt/drawings/drawing116.xml" ContentType="application/vnd.openxmlformats-officedocument.drawingml.chartshapes+xml"/>
  <Override PartName="/ppt/charts/chart117.xml" ContentType="application/vnd.openxmlformats-officedocument.drawingml.chart+xml"/>
  <Override PartName="/ppt/drawings/drawing117.xml" ContentType="application/vnd.openxmlformats-officedocument.drawingml.chartshapes+xml"/>
  <Override PartName="/ppt/charts/chart118.xml" ContentType="application/vnd.openxmlformats-officedocument.drawingml.chart+xml"/>
  <Override PartName="/ppt/drawings/drawing118.xml" ContentType="application/vnd.openxmlformats-officedocument.drawingml.chartshapes+xml"/>
  <Override PartName="/ppt/charts/chart119.xml" ContentType="application/vnd.openxmlformats-officedocument.drawingml.chart+xml"/>
  <Override PartName="/ppt/drawings/drawing119.xml" ContentType="application/vnd.openxmlformats-officedocument.drawingml.chartshapes+xml"/>
  <Override PartName="/ppt/charts/chart120.xml" ContentType="application/vnd.openxmlformats-officedocument.drawingml.chart+xml"/>
  <Override PartName="/ppt/drawings/drawing120.xml" ContentType="application/vnd.openxmlformats-officedocument.drawingml.chartshapes+xml"/>
  <Override PartName="/ppt/charts/chart121.xml" ContentType="application/vnd.openxmlformats-officedocument.drawingml.chart+xml"/>
  <Override PartName="/ppt/drawings/drawing121.xml" ContentType="application/vnd.openxmlformats-officedocument.drawingml.chartshapes+xml"/>
  <Override PartName="/ppt/charts/chart122.xml" ContentType="application/vnd.openxmlformats-officedocument.drawingml.chart+xml"/>
  <Override PartName="/ppt/drawings/drawing122.xml" ContentType="application/vnd.openxmlformats-officedocument.drawingml.chartshapes+xml"/>
  <Override PartName="/ppt/charts/chart123.xml" ContentType="application/vnd.openxmlformats-officedocument.drawingml.chart+xml"/>
  <Override PartName="/ppt/drawings/drawing123.xml" ContentType="application/vnd.openxmlformats-officedocument.drawingml.chartshapes+xml"/>
  <Override PartName="/ppt/charts/chart124.xml" ContentType="application/vnd.openxmlformats-officedocument.drawingml.chart+xml"/>
  <Override PartName="/ppt/drawings/drawing124.xml" ContentType="application/vnd.openxmlformats-officedocument.drawingml.chartshapes+xml"/>
  <Override PartName="/ppt/charts/chart125.xml" ContentType="application/vnd.openxmlformats-officedocument.drawingml.chart+xml"/>
  <Override PartName="/ppt/drawings/drawing125.xml" ContentType="application/vnd.openxmlformats-officedocument.drawingml.chartshapes+xml"/>
  <Override PartName="/ppt/charts/chart126.xml" ContentType="application/vnd.openxmlformats-officedocument.drawingml.chart+xml"/>
  <Override PartName="/ppt/drawings/drawing126.xml" ContentType="application/vnd.openxmlformats-officedocument.drawingml.chartshapes+xml"/>
  <Override PartName="/ppt/charts/chart127.xml" ContentType="application/vnd.openxmlformats-officedocument.drawingml.chart+xml"/>
  <Override PartName="/ppt/drawings/drawing127.xml" ContentType="application/vnd.openxmlformats-officedocument.drawingml.chartshapes+xml"/>
  <Override PartName="/ppt/charts/chart128.xml" ContentType="application/vnd.openxmlformats-officedocument.drawingml.chart+xml"/>
  <Override PartName="/ppt/drawings/drawing128.xml" ContentType="application/vnd.openxmlformats-officedocument.drawingml.chartshapes+xml"/>
  <Override PartName="/ppt/charts/chart129.xml" ContentType="application/vnd.openxmlformats-officedocument.drawingml.chart+xml"/>
  <Override PartName="/ppt/drawings/drawing129.xml" ContentType="application/vnd.openxmlformats-officedocument.drawingml.chartshapes+xml"/>
  <Override PartName="/ppt/charts/chart130.xml" ContentType="application/vnd.openxmlformats-officedocument.drawingml.chart+xml"/>
  <Override PartName="/ppt/drawings/drawing130.xml" ContentType="application/vnd.openxmlformats-officedocument.drawingml.chartshapes+xml"/>
  <Override PartName="/ppt/charts/chart131.xml" ContentType="application/vnd.openxmlformats-officedocument.drawingml.chart+xml"/>
  <Override PartName="/ppt/drawings/drawing131.xml" ContentType="application/vnd.openxmlformats-officedocument.drawingml.chartshapes+xml"/>
  <Override PartName="/ppt/charts/chart132.xml" ContentType="application/vnd.openxmlformats-officedocument.drawingml.chart+xml"/>
  <Override PartName="/ppt/drawings/drawing132.xml" ContentType="application/vnd.openxmlformats-officedocument.drawingml.chartshapes+xml"/>
  <Override PartName="/ppt/charts/chart133.xml" ContentType="application/vnd.openxmlformats-officedocument.drawingml.chart+xml"/>
  <Override PartName="/ppt/drawings/drawing133.xml" ContentType="application/vnd.openxmlformats-officedocument.drawingml.chartshapes+xml"/>
  <Override PartName="/ppt/charts/chart134.xml" ContentType="application/vnd.openxmlformats-officedocument.drawingml.chart+xml"/>
  <Override PartName="/ppt/drawings/drawing134.xml" ContentType="application/vnd.openxmlformats-officedocument.drawingml.chartshapes+xml"/>
  <Override PartName="/ppt/charts/chart135.xml" ContentType="application/vnd.openxmlformats-officedocument.drawingml.chart+xml"/>
  <Override PartName="/ppt/drawings/drawing135.xml" ContentType="application/vnd.openxmlformats-officedocument.drawingml.chartshapes+xml"/>
  <Override PartName="/ppt/charts/chart136.xml" ContentType="application/vnd.openxmlformats-officedocument.drawingml.chart+xml"/>
  <Override PartName="/ppt/drawings/drawing136.xml" ContentType="application/vnd.openxmlformats-officedocument.drawingml.chartshapes+xml"/>
  <Override PartName="/ppt/charts/chart137.xml" ContentType="application/vnd.openxmlformats-officedocument.drawingml.chart+xml"/>
  <Override PartName="/ppt/drawings/drawing137.xml" ContentType="application/vnd.openxmlformats-officedocument.drawingml.chartshapes+xml"/>
  <Override PartName="/ppt/charts/chart138.xml" ContentType="application/vnd.openxmlformats-officedocument.drawingml.chart+xml"/>
  <Override PartName="/ppt/drawings/drawing138.xml" ContentType="application/vnd.openxmlformats-officedocument.drawingml.chartshapes+xml"/>
  <Override PartName="/ppt/charts/chart139.xml" ContentType="application/vnd.openxmlformats-officedocument.drawingml.chart+xml"/>
  <Override PartName="/ppt/drawings/drawing139.xml" ContentType="application/vnd.openxmlformats-officedocument.drawingml.chartshapes+xml"/>
  <Override PartName="/ppt/charts/chart140.xml" ContentType="application/vnd.openxmlformats-officedocument.drawingml.chart+xml"/>
  <Override PartName="/ppt/drawings/drawing140.xml" ContentType="application/vnd.openxmlformats-officedocument.drawingml.chartshapes+xml"/>
  <Override PartName="/ppt/charts/chart141.xml" ContentType="application/vnd.openxmlformats-officedocument.drawingml.chart+xml"/>
  <Override PartName="/ppt/drawings/drawing141.xml" ContentType="application/vnd.openxmlformats-officedocument.drawingml.chartshapes+xml"/>
  <Override PartName="/ppt/charts/chart142.xml" ContentType="application/vnd.openxmlformats-officedocument.drawingml.chart+xml"/>
  <Override PartName="/ppt/drawings/drawing142.xml" ContentType="application/vnd.openxmlformats-officedocument.drawingml.chartshapes+xml"/>
  <Override PartName="/ppt/charts/chart143.xml" ContentType="application/vnd.openxmlformats-officedocument.drawingml.chart+xml"/>
  <Override PartName="/ppt/drawings/drawing143.xml" ContentType="application/vnd.openxmlformats-officedocument.drawingml.chartshapes+xml"/>
  <Override PartName="/ppt/charts/chart144.xml" ContentType="application/vnd.openxmlformats-officedocument.drawingml.chart+xml"/>
  <Override PartName="/ppt/drawings/drawing144.xml" ContentType="application/vnd.openxmlformats-officedocument.drawingml.chartshapes+xml"/>
  <Override PartName="/ppt/charts/chart145.xml" ContentType="application/vnd.openxmlformats-officedocument.drawingml.chart+xml"/>
  <Override PartName="/ppt/drawings/drawing14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1" r:id="rId2"/>
    <p:sldId id="400" r:id="rId3"/>
    <p:sldId id="399" r:id="rId4"/>
    <p:sldId id="398" r:id="rId5"/>
    <p:sldId id="397" r:id="rId6"/>
    <p:sldId id="396" r:id="rId7"/>
    <p:sldId id="395" r:id="rId8"/>
    <p:sldId id="394" r:id="rId9"/>
    <p:sldId id="393" r:id="rId10"/>
    <p:sldId id="392" r:id="rId11"/>
    <p:sldId id="391" r:id="rId12"/>
    <p:sldId id="390" r:id="rId13"/>
    <p:sldId id="389" r:id="rId14"/>
    <p:sldId id="388" r:id="rId15"/>
    <p:sldId id="387" r:id="rId16"/>
    <p:sldId id="386" r:id="rId17"/>
    <p:sldId id="385" r:id="rId18"/>
    <p:sldId id="384" r:id="rId19"/>
    <p:sldId id="383" r:id="rId20"/>
    <p:sldId id="382" r:id="rId21"/>
    <p:sldId id="381" r:id="rId22"/>
    <p:sldId id="380" r:id="rId23"/>
    <p:sldId id="379" r:id="rId24"/>
    <p:sldId id="378" r:id="rId25"/>
    <p:sldId id="377" r:id="rId26"/>
    <p:sldId id="376" r:id="rId27"/>
    <p:sldId id="375" r:id="rId28"/>
    <p:sldId id="374" r:id="rId29"/>
    <p:sldId id="373" r:id="rId30"/>
    <p:sldId id="372" r:id="rId31"/>
    <p:sldId id="371" r:id="rId32"/>
    <p:sldId id="370" r:id="rId33"/>
    <p:sldId id="369" r:id="rId34"/>
    <p:sldId id="368" r:id="rId35"/>
    <p:sldId id="367" r:id="rId36"/>
    <p:sldId id="366" r:id="rId37"/>
    <p:sldId id="365" r:id="rId38"/>
    <p:sldId id="364" r:id="rId39"/>
    <p:sldId id="363" r:id="rId40"/>
    <p:sldId id="362" r:id="rId41"/>
    <p:sldId id="361" r:id="rId42"/>
    <p:sldId id="360" r:id="rId43"/>
    <p:sldId id="359" r:id="rId44"/>
    <p:sldId id="358" r:id="rId45"/>
    <p:sldId id="357" r:id="rId46"/>
    <p:sldId id="356" r:id="rId47"/>
    <p:sldId id="355" r:id="rId48"/>
    <p:sldId id="354" r:id="rId49"/>
    <p:sldId id="353" r:id="rId50"/>
    <p:sldId id="352" r:id="rId51"/>
    <p:sldId id="351" r:id="rId52"/>
    <p:sldId id="350" r:id="rId53"/>
    <p:sldId id="349" r:id="rId54"/>
    <p:sldId id="348" r:id="rId55"/>
    <p:sldId id="347" r:id="rId56"/>
    <p:sldId id="346" r:id="rId57"/>
    <p:sldId id="345" r:id="rId58"/>
    <p:sldId id="344" r:id="rId59"/>
    <p:sldId id="343" r:id="rId60"/>
    <p:sldId id="342" r:id="rId61"/>
    <p:sldId id="341" r:id="rId62"/>
    <p:sldId id="340" r:id="rId63"/>
    <p:sldId id="339" r:id="rId64"/>
    <p:sldId id="338" r:id="rId65"/>
    <p:sldId id="337" r:id="rId66"/>
    <p:sldId id="336" r:id="rId67"/>
    <p:sldId id="335" r:id="rId68"/>
    <p:sldId id="334" r:id="rId69"/>
    <p:sldId id="333" r:id="rId70"/>
    <p:sldId id="332" r:id="rId71"/>
    <p:sldId id="331" r:id="rId72"/>
    <p:sldId id="330" r:id="rId73"/>
    <p:sldId id="329" r:id="rId74"/>
    <p:sldId id="328" r:id="rId75"/>
    <p:sldId id="327" r:id="rId76"/>
    <p:sldId id="326" r:id="rId77"/>
    <p:sldId id="325" r:id="rId78"/>
    <p:sldId id="324" r:id="rId79"/>
    <p:sldId id="323" r:id="rId80"/>
    <p:sldId id="322" r:id="rId81"/>
    <p:sldId id="321" r:id="rId82"/>
    <p:sldId id="320" r:id="rId83"/>
    <p:sldId id="319" r:id="rId84"/>
    <p:sldId id="318" r:id="rId85"/>
    <p:sldId id="317" r:id="rId86"/>
    <p:sldId id="316" r:id="rId87"/>
    <p:sldId id="315" r:id="rId88"/>
    <p:sldId id="314" r:id="rId89"/>
    <p:sldId id="313" r:id="rId90"/>
    <p:sldId id="312" r:id="rId91"/>
    <p:sldId id="311" r:id="rId92"/>
    <p:sldId id="310" r:id="rId93"/>
    <p:sldId id="309" r:id="rId94"/>
    <p:sldId id="308" r:id="rId95"/>
    <p:sldId id="307" r:id="rId96"/>
    <p:sldId id="306" r:id="rId97"/>
    <p:sldId id="305" r:id="rId98"/>
    <p:sldId id="304" r:id="rId99"/>
    <p:sldId id="303" r:id="rId100"/>
    <p:sldId id="302" r:id="rId101"/>
    <p:sldId id="301" r:id="rId102"/>
    <p:sldId id="300" r:id="rId103"/>
    <p:sldId id="299" r:id="rId104"/>
    <p:sldId id="298" r:id="rId105"/>
    <p:sldId id="297" r:id="rId106"/>
    <p:sldId id="296" r:id="rId107"/>
    <p:sldId id="295" r:id="rId108"/>
    <p:sldId id="294" r:id="rId109"/>
    <p:sldId id="293" r:id="rId110"/>
    <p:sldId id="292" r:id="rId111"/>
    <p:sldId id="291" r:id="rId112"/>
    <p:sldId id="290" r:id="rId113"/>
    <p:sldId id="289" r:id="rId114"/>
    <p:sldId id="288" r:id="rId115"/>
    <p:sldId id="287" r:id="rId116"/>
    <p:sldId id="286" r:id="rId117"/>
    <p:sldId id="285" r:id="rId118"/>
    <p:sldId id="284" r:id="rId119"/>
    <p:sldId id="283" r:id="rId120"/>
    <p:sldId id="282" r:id="rId121"/>
    <p:sldId id="281" r:id="rId122"/>
    <p:sldId id="280" r:id="rId123"/>
    <p:sldId id="279" r:id="rId124"/>
    <p:sldId id="278" r:id="rId125"/>
    <p:sldId id="277" r:id="rId126"/>
    <p:sldId id="276" r:id="rId127"/>
    <p:sldId id="275" r:id="rId128"/>
    <p:sldId id="274" r:id="rId129"/>
    <p:sldId id="273" r:id="rId130"/>
    <p:sldId id="272" r:id="rId131"/>
    <p:sldId id="271" r:id="rId132"/>
    <p:sldId id="270" r:id="rId133"/>
    <p:sldId id="269" r:id="rId134"/>
    <p:sldId id="268" r:id="rId135"/>
    <p:sldId id="267" r:id="rId136"/>
    <p:sldId id="266" r:id="rId137"/>
    <p:sldId id="265" r:id="rId138"/>
    <p:sldId id="264" r:id="rId139"/>
    <p:sldId id="263" r:id="rId140"/>
    <p:sldId id="262" r:id="rId141"/>
    <p:sldId id="261" r:id="rId142"/>
    <p:sldId id="260" r:id="rId143"/>
    <p:sldId id="259" r:id="rId144"/>
    <p:sldId id="258" r:id="rId145"/>
    <p:sldId id="257" r:id="rId146"/>
    <p:sldId id="256" r:id="rId14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90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viewProps" Target="viewProp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'Эксперимент%'!$E$65</c:f>
              <c:strCache>
                <c:ptCount val="1"/>
                <c:pt idx="0">
                  <c:v>Удовлетворенность СПО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'Эксперимент%'!$E$66:$E$81</c:f>
              <c:numCache>
                <c:formatCode>0.00</c:formatCode>
                <c:ptCount val="16"/>
                <c:pt idx="0">
                  <c:v>-1.674843508366485</c:v>
                </c:pt>
                <c:pt idx="1">
                  <c:v>-2.4846727170709477</c:v>
                </c:pt>
                <c:pt idx="2">
                  <c:v>-2.7860932470481172</c:v>
                </c:pt>
                <c:pt idx="3">
                  <c:v>-1.674843508366485</c:v>
                </c:pt>
                <c:pt idx="4">
                  <c:v>-1.7425677413676819</c:v>
                </c:pt>
                <c:pt idx="5">
                  <c:v>-1.4252495041132465</c:v>
                </c:pt>
                <c:pt idx="6">
                  <c:v>-2.5523969500721515</c:v>
                </c:pt>
                <c:pt idx="7">
                  <c:v>-1.9975669660952016</c:v>
                </c:pt>
                <c:pt idx="8">
                  <c:v>-1.1699777472609747</c:v>
                </c:pt>
                <c:pt idx="9">
                  <c:v>-2.8624022419790447</c:v>
                </c:pt>
                <c:pt idx="10">
                  <c:v>-2.9864043587418028</c:v>
                </c:pt>
                <c:pt idx="11">
                  <c:v>-1.378192290572497</c:v>
                </c:pt>
                <c:pt idx="12">
                  <c:v>-1.8703853078769823</c:v>
                </c:pt>
                <c:pt idx="13">
                  <c:v>-1.8436771596511654</c:v>
                </c:pt>
                <c:pt idx="14">
                  <c:v>-2.0573423454577577</c:v>
                </c:pt>
                <c:pt idx="15">
                  <c:v>-2.0764195941904955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26-4791-AC29-8CE504C39599}"/>
            </c:ext>
          </c:extLst>
        </c:ser>
        <c:ser>
          <c:idx val="1"/>
          <c:order val="1"/>
          <c:tx>
            <c:strRef>
              <c:f>'Эксперимент%'!$F$65</c:f>
              <c:strCache>
                <c:ptCount val="1"/>
                <c:pt idx="0">
                  <c:v>Запрос СПО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'Эксперимент%'!$F$66:$F$81</c:f>
              <c:numCache>
                <c:formatCode>0.00</c:formatCode>
                <c:ptCount val="16"/>
                <c:pt idx="0">
                  <c:v>-1.6494664057078743</c:v>
                </c:pt>
                <c:pt idx="1">
                  <c:v>-0.45423696511159095</c:v>
                </c:pt>
                <c:pt idx="2">
                  <c:v>-0.66031100659370823</c:v>
                </c:pt>
                <c:pt idx="3">
                  <c:v>-0.90759985637225005</c:v>
                </c:pt>
                <c:pt idx="4">
                  <c:v>-0.17947157646876738</c:v>
                </c:pt>
                <c:pt idx="5">
                  <c:v>-0.46797523454373241</c:v>
                </c:pt>
                <c:pt idx="6">
                  <c:v>-0.52292831227229708</c:v>
                </c:pt>
                <c:pt idx="7">
                  <c:v>-0.49545177340801416</c:v>
                </c:pt>
                <c:pt idx="8">
                  <c:v>-1.031244281261521</c:v>
                </c:pt>
                <c:pt idx="9">
                  <c:v>-0.66031100659370823</c:v>
                </c:pt>
                <c:pt idx="10">
                  <c:v>-0.67404927602584974</c:v>
                </c:pt>
                <c:pt idx="11">
                  <c:v>-0.48171350397587265</c:v>
                </c:pt>
                <c:pt idx="12">
                  <c:v>-0.78395543148297919</c:v>
                </c:pt>
                <c:pt idx="13">
                  <c:v>-0.81143197034726211</c:v>
                </c:pt>
                <c:pt idx="14">
                  <c:v>-1.5945133279793096</c:v>
                </c:pt>
                <c:pt idx="15">
                  <c:v>-0.71526408432227295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26-4791-AC29-8CE504C39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71792"/>
        <c:axId val="1544768656"/>
      </c:radarChart>
      <c:catAx>
        <c:axId val="1544771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8656"/>
        <c:crosses val="autoZero"/>
        <c:auto val="1"/>
        <c:lblAlgn val="ctr"/>
        <c:lblOffset val="100"/>
        <c:noMultiLvlLbl val="0"/>
      </c:catAx>
      <c:valAx>
        <c:axId val="15447686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7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9482900458338"/>
          <c:y val="4.273859706930571E-3"/>
          <c:w val="0.23075998481944057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47329117694183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'2021'!$G$12116:$J$12116</c:f>
              <c:numCache>
                <c:formatCode>0.00</c:formatCode>
                <c:ptCount val="4"/>
                <c:pt idx="0">
                  <c:v>-1.3011486001435202E-2</c:v>
                </c:pt>
                <c:pt idx="1">
                  <c:v>-4.8815506101938411E-2</c:v>
                </c:pt>
                <c:pt idx="2">
                  <c:v>-9.5387652548456714E-2</c:v>
                </c:pt>
                <c:pt idx="3">
                  <c:v>-5.0071787508973564E-2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3-4A49-ADA4-BC55E8E97BC4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'2021'!$G$12117:$J$12117</c:f>
              <c:numCache>
                <c:formatCode>0.00</c:formatCode>
                <c:ptCount val="4"/>
                <c:pt idx="0">
                  <c:v>-0.59961418926160137</c:v>
                </c:pt>
                <c:pt idx="1">
                  <c:v>-0.57279944986246578</c:v>
                </c:pt>
                <c:pt idx="2">
                  <c:v>-0.48910888436394817</c:v>
                </c:pt>
                <c:pt idx="3">
                  <c:v>-0.53498642517772277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3-4A49-ADA4-BC55E8E97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992"/>
        <c:axId val="1547602952"/>
      </c:barChart>
      <c:catAx>
        <c:axId val="15476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602952"/>
        <c:crosses val="autoZero"/>
        <c:auto val="1"/>
        <c:lblAlgn val="ctr"/>
        <c:lblOffset val="100"/>
        <c:noMultiLvlLbl val="0"/>
      </c:catAx>
      <c:valAx>
        <c:axId val="1547602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1224633105072392"/>
          <c:w val="0.5682823123768006"/>
          <c:h val="0.24849393825771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'2021'!$BK$12142:$BO$12142</c:f>
              <c:numCache>
                <c:formatCode>0.00</c:formatCode>
                <c:ptCount val="5"/>
                <c:pt idx="0">
                  <c:v>4.4349977507872245</c:v>
                </c:pt>
                <c:pt idx="1">
                  <c:v>4.3706702654071075</c:v>
                </c:pt>
                <c:pt idx="2">
                  <c:v>4.2928475033738192</c:v>
                </c:pt>
                <c:pt idx="3">
                  <c:v>4.4597390913180384</c:v>
                </c:pt>
                <c:pt idx="4">
                  <c:v>4.4498425551057128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CE-43E1-A404-0F878417EE58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'2021'!$BK$12143:$BO$12143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CE-43E1-A404-0F878417E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8760"/>
        <c:axId val="1562200720"/>
      </c:barChart>
      <c:catAx>
        <c:axId val="1562198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0720"/>
        <c:crosses val="autoZero"/>
        <c:auto val="1"/>
        <c:lblAlgn val="ctr"/>
        <c:lblOffset val="100"/>
        <c:noMultiLvlLbl val="0"/>
      </c:catAx>
      <c:valAx>
        <c:axId val="1562200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8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225563580868180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'2021'!$BK$12102:$BO$12102</c:f>
              <c:numCache>
                <c:formatCode>0.00</c:formatCode>
                <c:ptCount val="5"/>
                <c:pt idx="0">
                  <c:v>4.3690476190476186</c:v>
                </c:pt>
                <c:pt idx="1">
                  <c:v>3.9642857142857144</c:v>
                </c:pt>
                <c:pt idx="2">
                  <c:v>4.041666666666667</c:v>
                </c:pt>
                <c:pt idx="3">
                  <c:v>4.1904761904761907</c:v>
                </c:pt>
                <c:pt idx="4">
                  <c:v>4.0178571428571432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D7-4D39-B21C-A78A3B3F4CB5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'2021'!$BK$12130:$BO$12130</c:f>
              <c:numCache>
                <c:formatCode>0.00</c:formatCode>
                <c:ptCount val="5"/>
                <c:pt idx="0">
                  <c:v>3.7428571428571429</c:v>
                </c:pt>
                <c:pt idx="1">
                  <c:v>3.8857142857142857</c:v>
                </c:pt>
                <c:pt idx="2">
                  <c:v>3.9428571428571431</c:v>
                </c:pt>
                <c:pt idx="3">
                  <c:v>3.9428571428571431</c:v>
                </c:pt>
                <c:pt idx="4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D7-4D39-B21C-A78A3B3F4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5032"/>
        <c:axId val="1562206600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'2021'!$BK$12101:$BO$12101</c:f>
              <c:numCache>
                <c:formatCode>0.00</c:formatCode>
                <c:ptCount val="5"/>
                <c:pt idx="0">
                  <c:v>4.5892857142857144</c:v>
                </c:pt>
                <c:pt idx="1">
                  <c:v>4.2678571428571432</c:v>
                </c:pt>
                <c:pt idx="2">
                  <c:v>4.2857142857142856</c:v>
                </c:pt>
                <c:pt idx="3">
                  <c:v>4.5</c:v>
                </c:pt>
                <c:pt idx="4">
                  <c:v>4.3571428571428568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D7-4D39-B21C-A78A3B3F4CB5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'2021'!$BK$12129:$BO$12129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D7-4D39-B21C-A78A3B3F4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5032"/>
        <c:axId val="1562206600"/>
      </c:lineChart>
      <c:catAx>
        <c:axId val="1562205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600"/>
        <c:crosses val="autoZero"/>
        <c:auto val="1"/>
        <c:lblAlgn val="ctr"/>
        <c:lblOffset val="100"/>
        <c:noMultiLvlLbl val="0"/>
      </c:catAx>
      <c:valAx>
        <c:axId val="15622066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5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4114157106283E-2"/>
          <c:y val="0.12477765937152593"/>
          <c:w val="0.55736230145678967"/>
          <c:h val="0.1585701708916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'2021'!$BK$12148:$BO$12148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44-4956-A95B-7F530D7AD6C9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'2021'!$BK$12149:$BO$12149</c:f>
              <c:numCache>
                <c:formatCode>0.00</c:formatCode>
                <c:ptCount val="5"/>
                <c:pt idx="0">
                  <c:v>-0.62619047619047574</c:v>
                </c:pt>
                <c:pt idx="1">
                  <c:v>-7.8571428571428736E-2</c:v>
                </c:pt>
                <c:pt idx="2">
                  <c:v>-9.8809523809523903E-2</c:v>
                </c:pt>
                <c:pt idx="3">
                  <c:v>-0.24761904761904763</c:v>
                </c:pt>
                <c:pt idx="4">
                  <c:v>-7.5000000000000178E-2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44-4956-A95B-7F530D7AD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8168"/>
        <c:axId val="1562206992"/>
      </c:barChart>
      <c:catAx>
        <c:axId val="156220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992"/>
        <c:crosses val="autoZero"/>
        <c:auto val="1"/>
        <c:lblAlgn val="ctr"/>
        <c:lblOffset val="100"/>
        <c:noMultiLvlLbl val="0"/>
      </c:catAx>
      <c:valAx>
        <c:axId val="1562206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8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4141620455337819"/>
          <c:w val="0.59013748895638662"/>
          <c:h val="0.21921042764391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'2021'!$BP$12072:$BV$12072</c:f>
              <c:numCache>
                <c:formatCode>0.00</c:formatCode>
                <c:ptCount val="7"/>
                <c:pt idx="0">
                  <c:v>4.3392857142857144</c:v>
                </c:pt>
                <c:pt idx="1">
                  <c:v>4.4821428571428568</c:v>
                </c:pt>
                <c:pt idx="2">
                  <c:v>4.4107142857142856</c:v>
                </c:pt>
                <c:pt idx="3">
                  <c:v>4.1428571428571432</c:v>
                </c:pt>
                <c:pt idx="4">
                  <c:v>4.3035714285714288</c:v>
                </c:pt>
                <c:pt idx="5">
                  <c:v>4.375</c:v>
                </c:pt>
                <c:pt idx="6">
                  <c:v>4.3214285714285712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C7-4A7C-A50D-E4D36C9D18EC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'2021'!$BP$12073:$BV$12073</c:f>
              <c:numCache>
                <c:formatCode>0.00</c:formatCode>
                <c:ptCount val="7"/>
                <c:pt idx="0">
                  <c:v>4.014778325123153</c:v>
                </c:pt>
                <c:pt idx="1">
                  <c:v>4.1674876847290641</c:v>
                </c:pt>
                <c:pt idx="2">
                  <c:v>3.916256157635468</c:v>
                </c:pt>
                <c:pt idx="3">
                  <c:v>3.8768472906403941</c:v>
                </c:pt>
                <c:pt idx="4">
                  <c:v>3.8620689655172415</c:v>
                </c:pt>
                <c:pt idx="5">
                  <c:v>3.8768472906403941</c:v>
                </c:pt>
                <c:pt idx="6">
                  <c:v>3.9408866995073892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C7-4A7C-A50D-E4D36C9D1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384"/>
        <c:axId val="1562205816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'2021'!$BP$12086:$BV$12086</c:f>
              <c:numCache>
                <c:formatCode>0.00</c:formatCode>
                <c:ptCount val="7"/>
                <c:pt idx="0">
                  <c:v>4.3328964613368282</c:v>
                </c:pt>
                <c:pt idx="1">
                  <c:v>4.4909567496723461</c:v>
                </c:pt>
                <c:pt idx="2">
                  <c:v>4.4880733944954132</c:v>
                </c:pt>
                <c:pt idx="3">
                  <c:v>4.3727391874180865</c:v>
                </c:pt>
                <c:pt idx="4">
                  <c:v>4.4429882044560944</c:v>
                </c:pt>
                <c:pt idx="5">
                  <c:v>4.416251638269987</c:v>
                </c:pt>
                <c:pt idx="6">
                  <c:v>4.4503276539973786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C7-4A7C-A50D-E4D36C9D18EC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'2021'!$BP$12087:$BV$12087</c:f>
              <c:numCache>
                <c:formatCode>0.00</c:formatCode>
                <c:ptCount val="7"/>
                <c:pt idx="0">
                  <c:v>4.3538538123288806</c:v>
                </c:pt>
                <c:pt idx="1">
                  <c:v>4.5047705965319835</c:v>
                </c:pt>
                <c:pt idx="2">
                  <c:v>4.5118227827096984</c:v>
                </c:pt>
                <c:pt idx="3">
                  <c:v>4.4044636190160125</c:v>
                </c:pt>
                <c:pt idx="4">
                  <c:v>4.4523355181282671</c:v>
                </c:pt>
                <c:pt idx="5">
                  <c:v>4.4251223761719078</c:v>
                </c:pt>
                <c:pt idx="6">
                  <c:v>4.4587239691363143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C7-4A7C-A50D-E4D36C9D1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7384"/>
        <c:axId val="1562205816"/>
      </c:lineChart>
      <c:catAx>
        <c:axId val="1562207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5816"/>
        <c:crosses val="autoZero"/>
        <c:auto val="1"/>
        <c:lblAlgn val="ctr"/>
        <c:lblOffset val="100"/>
        <c:noMultiLvlLbl val="0"/>
      </c:catAx>
      <c:valAx>
        <c:axId val="15622058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942451757412387"/>
          <c:h val="0.1700257862504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'2021'!$BP$12088:$BV$12088</c:f>
              <c:numCache>
                <c:formatCode>0.00</c:formatCode>
                <c:ptCount val="7"/>
                <c:pt idx="0">
                  <c:v>6.3892529488862593E-3</c:v>
                </c:pt>
                <c:pt idx="1">
                  <c:v>-8.8138925294893866E-3</c:v>
                </c:pt>
                <c:pt idx="2">
                  <c:v>-7.7359108781127617E-2</c:v>
                </c:pt>
                <c:pt idx="3">
                  <c:v>-0.2298820445609433</c:v>
                </c:pt>
                <c:pt idx="4">
                  <c:v>-0.13941677588466561</c:v>
                </c:pt>
                <c:pt idx="5">
                  <c:v>-4.1251638269987012E-2</c:v>
                </c:pt>
                <c:pt idx="6">
                  <c:v>-0.12889908256880744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4-4ECB-AC83-C119B6A142D6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'2021'!$BP$12089:$BV$12089</c:f>
              <c:numCache>
                <c:formatCode>0.00</c:formatCode>
                <c:ptCount val="7"/>
                <c:pt idx="0">
                  <c:v>-0.33907548720572755</c:v>
                </c:pt>
                <c:pt idx="1">
                  <c:v>-0.33728291180291947</c:v>
                </c:pt>
                <c:pt idx="2">
                  <c:v>-0.59556662507423042</c:v>
                </c:pt>
                <c:pt idx="3">
                  <c:v>-0.52761632837561834</c:v>
                </c:pt>
                <c:pt idx="4">
                  <c:v>-0.59026655261102556</c:v>
                </c:pt>
                <c:pt idx="5">
                  <c:v>-0.54827508553151372</c:v>
                </c:pt>
                <c:pt idx="6">
                  <c:v>-0.51783726962892507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E4-4ECB-AC83-C119B6A14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776"/>
        <c:axId val="1562208560"/>
      </c:barChart>
      <c:catAx>
        <c:axId val="15622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8560"/>
        <c:crosses val="autoZero"/>
        <c:auto val="1"/>
        <c:lblAlgn val="ctr"/>
        <c:lblOffset val="100"/>
        <c:noMultiLvlLbl val="0"/>
      </c:catAx>
      <c:valAx>
        <c:axId val="1562208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647232056680875"/>
          <c:h val="0.242062176438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'2021'!$BP$12101:$BV$12101</c:f>
              <c:numCache>
                <c:formatCode>0.00</c:formatCode>
                <c:ptCount val="7"/>
                <c:pt idx="0">
                  <c:v>4.3392857142857144</c:v>
                </c:pt>
                <c:pt idx="1">
                  <c:v>4.4821428571428568</c:v>
                </c:pt>
                <c:pt idx="2">
                  <c:v>4.4107142857142856</c:v>
                </c:pt>
                <c:pt idx="3">
                  <c:v>4.1428571428571432</c:v>
                </c:pt>
                <c:pt idx="4">
                  <c:v>4.3035714285714288</c:v>
                </c:pt>
                <c:pt idx="5">
                  <c:v>4.375</c:v>
                </c:pt>
                <c:pt idx="6">
                  <c:v>4.3214285714285712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E-4311-B06D-78A1909F95F1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'2021'!$BP$12102:$BV$12102</c:f>
              <c:numCache>
                <c:formatCode>0.00</c:formatCode>
                <c:ptCount val="7"/>
                <c:pt idx="0">
                  <c:v>4.0238095238095237</c:v>
                </c:pt>
                <c:pt idx="1">
                  <c:v>4.1369047619047619</c:v>
                </c:pt>
                <c:pt idx="2">
                  <c:v>3.8988095238095237</c:v>
                </c:pt>
                <c:pt idx="3">
                  <c:v>3.8392857142857144</c:v>
                </c:pt>
                <c:pt idx="4">
                  <c:v>3.8809523809523809</c:v>
                </c:pt>
                <c:pt idx="5">
                  <c:v>3.8988095238095237</c:v>
                </c:pt>
                <c:pt idx="6">
                  <c:v>3.9285714285714284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5E-4311-B06D-78A1909F9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9736"/>
        <c:axId val="1562202680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'2021'!$BP$12114:$BV$12114</c:f>
              <c:numCache>
                <c:formatCode>0.00</c:formatCode>
                <c:ptCount val="7"/>
                <c:pt idx="0">
                  <c:v>4.4020100502512562</c:v>
                </c:pt>
                <c:pt idx="1">
                  <c:v>4.5370603015075375</c:v>
                </c:pt>
                <c:pt idx="2">
                  <c:v>4.500628140703518</c:v>
                </c:pt>
                <c:pt idx="3">
                  <c:v>4.4108040201005023</c:v>
                </c:pt>
                <c:pt idx="4">
                  <c:v>4.4554020100502516</c:v>
                </c:pt>
                <c:pt idx="5">
                  <c:v>4.4604271356783922</c:v>
                </c:pt>
                <c:pt idx="6">
                  <c:v>4.4792713567839195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5E-4311-B06D-78A1909F95F1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'2021'!$BP$12115:$BV$12115</c:f>
              <c:numCache>
                <c:formatCode>0.00</c:formatCode>
                <c:ptCount val="7"/>
                <c:pt idx="0">
                  <c:v>4.4316079019754939</c:v>
                </c:pt>
                <c:pt idx="1">
                  <c:v>4.569392348087022</c:v>
                </c:pt>
                <c:pt idx="2">
                  <c:v>4.5618904726181544</c:v>
                </c:pt>
                <c:pt idx="3">
                  <c:v>4.4568642160540133</c:v>
                </c:pt>
                <c:pt idx="4">
                  <c:v>4.5098774693673418</c:v>
                </c:pt>
                <c:pt idx="5">
                  <c:v>4.4986246561640408</c:v>
                </c:pt>
                <c:pt idx="6">
                  <c:v>4.5013753438359592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5E-4311-B06D-78A1909F9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9736"/>
        <c:axId val="1562202680"/>
      </c:lineChart>
      <c:catAx>
        <c:axId val="1562209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2680"/>
        <c:crosses val="autoZero"/>
        <c:auto val="1"/>
        <c:lblAlgn val="ctr"/>
        <c:lblOffset val="100"/>
        <c:noMultiLvlLbl val="0"/>
      </c:catAx>
      <c:valAx>
        <c:axId val="1562202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9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31149761071005E-2"/>
          <c:y val="9.95145343674146E-2"/>
          <c:w val="0.53961728371177187"/>
          <c:h val="0.1584879192732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'2021'!$BP$12116:$BV$12116</c:f>
              <c:numCache>
                <c:formatCode>0.00</c:formatCode>
                <c:ptCount val="7"/>
                <c:pt idx="0">
                  <c:v>-6.2724335965541833E-2</c:v>
                </c:pt>
                <c:pt idx="1">
                  <c:v>-5.4917444364680712E-2</c:v>
                </c:pt>
                <c:pt idx="2">
                  <c:v>-8.9913854989232433E-2</c:v>
                </c:pt>
                <c:pt idx="3">
                  <c:v>-0.26794687724335908</c:v>
                </c:pt>
                <c:pt idx="4">
                  <c:v>-0.15183058147882278</c:v>
                </c:pt>
                <c:pt idx="5">
                  <c:v>-8.5427135678392219E-2</c:v>
                </c:pt>
                <c:pt idx="6">
                  <c:v>-0.15784278535534835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2-4750-954B-10858220A9CC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'2021'!$BP$12117:$BV$12117</c:f>
              <c:numCache>
                <c:formatCode>0.00</c:formatCode>
                <c:ptCount val="7"/>
                <c:pt idx="0">
                  <c:v>-0.4077983781659702</c:v>
                </c:pt>
                <c:pt idx="1">
                  <c:v>-0.43248758618226013</c:v>
                </c:pt>
                <c:pt idx="2">
                  <c:v>-0.66308094880863067</c:v>
                </c:pt>
                <c:pt idx="3">
                  <c:v>-0.61757850176829887</c:v>
                </c:pt>
                <c:pt idx="4">
                  <c:v>-0.62892508841496086</c:v>
                </c:pt>
                <c:pt idx="5">
                  <c:v>-0.59981513235451711</c:v>
                </c:pt>
                <c:pt idx="6">
                  <c:v>-0.57280391526453078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32-4750-954B-10858220A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3464"/>
        <c:axId val="1562203856"/>
      </c:barChart>
      <c:catAx>
        <c:axId val="1562203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3856"/>
        <c:crosses val="autoZero"/>
        <c:auto val="1"/>
        <c:lblAlgn val="ctr"/>
        <c:lblOffset val="100"/>
        <c:noMultiLvlLbl val="0"/>
      </c:catAx>
      <c:valAx>
        <c:axId val="156220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3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283330722140594"/>
          <c:w val="0.59561058011312851"/>
          <c:h val="0.24804041104951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'2021'!$BP$12129:$BV$12129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CA-42A6-A720-4A48D6DE4AF8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'2021'!$BP$12130:$BV$12130</c:f>
              <c:numCache>
                <c:formatCode>0.00</c:formatCode>
                <c:ptCount val="7"/>
                <c:pt idx="0">
                  <c:v>3.9714285714285715</c:v>
                </c:pt>
                <c:pt idx="1">
                  <c:v>4.3142857142857141</c:v>
                </c:pt>
                <c:pt idx="2">
                  <c:v>4</c:v>
                </c:pt>
                <c:pt idx="3">
                  <c:v>4.0571428571428569</c:v>
                </c:pt>
                <c:pt idx="4">
                  <c:v>3.7714285714285714</c:v>
                </c:pt>
                <c:pt idx="5">
                  <c:v>3.7714285714285714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CA-42A6-A720-4A48D6DE4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4640"/>
        <c:axId val="156217955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'2021'!$BP$12142:$BV$12142</c:f>
              <c:numCache>
                <c:formatCode>0.00</c:formatCode>
                <c:ptCount val="7"/>
                <c:pt idx="0">
                  <c:v>4.283400809716599</c:v>
                </c:pt>
                <c:pt idx="1">
                  <c:v>4.4579397210976159</c:v>
                </c:pt>
                <c:pt idx="2">
                  <c:v>4.4790823211875841</c:v>
                </c:pt>
                <c:pt idx="3">
                  <c:v>4.3454790823211873</c:v>
                </c:pt>
                <c:pt idx="4">
                  <c:v>4.4340980656770128</c:v>
                </c:pt>
                <c:pt idx="5">
                  <c:v>4.384615384615385</c:v>
                </c:pt>
                <c:pt idx="6">
                  <c:v>4.4295996401259563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CA-42A6-A720-4A48D6DE4AF8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'2021'!$BP$12143:$BV$12143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CA-42A6-A720-4A48D6DE4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4640"/>
        <c:axId val="1562179552"/>
      </c:lineChart>
      <c:catAx>
        <c:axId val="15622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79552"/>
        <c:crosses val="autoZero"/>
        <c:auto val="1"/>
        <c:lblAlgn val="ctr"/>
        <c:lblOffset val="100"/>
        <c:noMultiLvlLbl val="0"/>
      </c:catAx>
      <c:valAx>
        <c:axId val="15621795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464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015777633059025"/>
          <c:w val="0.57920232329681154"/>
          <c:h val="0.25874430169912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'2021'!$BP$12142:$BV$12142</c:f>
              <c:numCache>
                <c:formatCode>0.00</c:formatCode>
                <c:ptCount val="7"/>
                <c:pt idx="0">
                  <c:v>4.283400809716599</c:v>
                </c:pt>
                <c:pt idx="1">
                  <c:v>4.4579397210976159</c:v>
                </c:pt>
                <c:pt idx="2">
                  <c:v>4.4790823211875841</c:v>
                </c:pt>
                <c:pt idx="3">
                  <c:v>4.3454790823211873</c:v>
                </c:pt>
                <c:pt idx="4">
                  <c:v>4.4340980656770128</c:v>
                </c:pt>
                <c:pt idx="5">
                  <c:v>4.384615384615385</c:v>
                </c:pt>
                <c:pt idx="6">
                  <c:v>4.4295996401259563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8-4044-9176-5E0E14EDB8B2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'2021'!$BP$12143:$BV$12143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A8-4044-9176-5E0E14EDB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944"/>
        <c:axId val="1562180728"/>
      </c:barChart>
      <c:catAx>
        <c:axId val="156217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0728"/>
        <c:crosses val="autoZero"/>
        <c:auto val="1"/>
        <c:lblAlgn val="ctr"/>
        <c:lblOffset val="100"/>
        <c:noMultiLvlLbl val="0"/>
      </c:catAx>
      <c:valAx>
        <c:axId val="1562180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7101231510680328"/>
          <c:h val="0.248327840598872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'2021'!$BP$12102:$BV$12102</c:f>
              <c:numCache>
                <c:formatCode>0.00</c:formatCode>
                <c:ptCount val="7"/>
                <c:pt idx="0">
                  <c:v>4.0238095238095237</c:v>
                </c:pt>
                <c:pt idx="1">
                  <c:v>4.1369047619047619</c:v>
                </c:pt>
                <c:pt idx="2">
                  <c:v>3.8988095238095237</c:v>
                </c:pt>
                <c:pt idx="3">
                  <c:v>3.8392857142857144</c:v>
                </c:pt>
                <c:pt idx="4">
                  <c:v>3.8809523809523809</c:v>
                </c:pt>
                <c:pt idx="5">
                  <c:v>3.8988095238095237</c:v>
                </c:pt>
                <c:pt idx="6">
                  <c:v>3.9285714285714284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9-4FC8-88F7-27023A4A46FF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'2021'!$BP$12130:$BV$12130</c:f>
              <c:numCache>
                <c:formatCode>0.00</c:formatCode>
                <c:ptCount val="7"/>
                <c:pt idx="0">
                  <c:v>3.9714285714285715</c:v>
                </c:pt>
                <c:pt idx="1">
                  <c:v>4.3142857142857141</c:v>
                </c:pt>
                <c:pt idx="2">
                  <c:v>4</c:v>
                </c:pt>
                <c:pt idx="3">
                  <c:v>4.0571428571428569</c:v>
                </c:pt>
                <c:pt idx="4">
                  <c:v>3.7714285714285714</c:v>
                </c:pt>
                <c:pt idx="5">
                  <c:v>3.7714285714285714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A9-4FC8-88F7-27023A4A4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7392"/>
        <c:axId val="1562189352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'2021'!$BP$12101:$BV$12101</c:f>
              <c:numCache>
                <c:formatCode>0.00</c:formatCode>
                <c:ptCount val="7"/>
                <c:pt idx="0">
                  <c:v>4.3392857142857144</c:v>
                </c:pt>
                <c:pt idx="1">
                  <c:v>4.4821428571428568</c:v>
                </c:pt>
                <c:pt idx="2">
                  <c:v>4.4107142857142856</c:v>
                </c:pt>
                <c:pt idx="3">
                  <c:v>4.1428571428571432</c:v>
                </c:pt>
                <c:pt idx="4">
                  <c:v>4.3035714285714288</c:v>
                </c:pt>
                <c:pt idx="5">
                  <c:v>4.375</c:v>
                </c:pt>
                <c:pt idx="6">
                  <c:v>4.3214285714285712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A9-4FC8-88F7-27023A4A46FF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'2021'!$BP$12129:$BV$12129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A9-4FC8-88F7-27023A4A4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7392"/>
        <c:axId val="1562189352"/>
      </c:lineChart>
      <c:catAx>
        <c:axId val="15621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9352"/>
        <c:crosses val="autoZero"/>
        <c:auto val="1"/>
        <c:lblAlgn val="ctr"/>
        <c:lblOffset val="100"/>
        <c:noMultiLvlLbl val="0"/>
      </c:catAx>
      <c:valAx>
        <c:axId val="15621893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7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7439544766018267"/>
          <c:w val="0.57510731645135249"/>
          <c:h val="0.4691299289081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'2021'!$G$12129:$J$12129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F-4B19-A01D-79E922F0606A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'2021'!$G$12130:$J$12130</c:f>
              <c:numCache>
                <c:formatCode>0.00</c:formatCode>
                <c:ptCount val="4"/>
                <c:pt idx="0">
                  <c:v>3.9428571428571431</c:v>
                </c:pt>
                <c:pt idx="1">
                  <c:v>4.2</c:v>
                </c:pt>
                <c:pt idx="2">
                  <c:v>4.0857142857142854</c:v>
                </c:pt>
                <c:pt idx="3">
                  <c:v>4.1142857142857139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F-4B19-A01D-79E922F06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600"/>
        <c:axId val="1547600208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'2021'!$G$12142:$J$12142</c:f>
              <c:numCache>
                <c:formatCode>0.00</c:formatCode>
                <c:ptCount val="4"/>
                <c:pt idx="0">
                  <c:v>4.3522267206477734</c:v>
                </c:pt>
                <c:pt idx="1">
                  <c:v>4.4583895636527213</c:v>
                </c:pt>
                <c:pt idx="2">
                  <c:v>4.4718848403058926</c:v>
                </c:pt>
                <c:pt idx="3">
                  <c:v>4.3711201079622128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3F-4B19-A01D-79E922F0606A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'2021'!$G$12143:$J$12143</c:f>
              <c:numCache>
                <c:formatCode>0.00</c:formatCode>
                <c:ptCount val="4"/>
                <c:pt idx="0">
                  <c:v>4.3820648078372271</c:v>
                </c:pt>
                <c:pt idx="1">
                  <c:v>4.4437327304697316</c:v>
                </c:pt>
                <c:pt idx="2">
                  <c:v>4.4076865109269026</c:v>
                </c:pt>
                <c:pt idx="3">
                  <c:v>4.3995227329816631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3F-4B19-A01D-79E922F06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600600"/>
        <c:axId val="1547600208"/>
      </c:lineChart>
      <c:catAx>
        <c:axId val="154760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208"/>
        <c:crosses val="autoZero"/>
        <c:auto val="1"/>
        <c:lblAlgn val="ctr"/>
        <c:lblOffset val="100"/>
        <c:noMultiLvlLbl val="0"/>
      </c:catAx>
      <c:valAx>
        <c:axId val="15476002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846623287568169"/>
          <c:h val="0.15601510626218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'2021'!$BP$12148:$BV$12148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6B-4A77-8CE0-F71EB236BACD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'2021'!$BP$12149:$BV$12149</c:f>
              <c:numCache>
                <c:formatCode>0.00</c:formatCode>
                <c:ptCount val="7"/>
                <c:pt idx="0">
                  <c:v>-5.2380952380952195E-2</c:v>
                </c:pt>
                <c:pt idx="1">
                  <c:v>0.17738095238095219</c:v>
                </c:pt>
                <c:pt idx="2">
                  <c:v>0.10119047619047628</c:v>
                </c:pt>
                <c:pt idx="3">
                  <c:v>0.21785714285714253</c:v>
                </c:pt>
                <c:pt idx="4">
                  <c:v>-0.10952380952380958</c:v>
                </c:pt>
                <c:pt idx="5">
                  <c:v>-0.12738095238095237</c:v>
                </c:pt>
                <c:pt idx="6">
                  <c:v>7.1428571428571619E-2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6B-4A77-8CE0-F71EB236B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864"/>
        <c:axId val="1562188176"/>
      </c:barChart>
      <c:catAx>
        <c:axId val="156218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8176"/>
        <c:crosses val="autoZero"/>
        <c:auto val="1"/>
        <c:lblAlgn val="ctr"/>
        <c:lblOffset val="100"/>
        <c:noMultiLvlLbl val="0"/>
      </c:catAx>
      <c:valAx>
        <c:axId val="1562188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2698873167169894"/>
          <c:w val="0.59424872259517925"/>
          <c:h val="0.23779757793433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'2021'!$BW$12072:$CA$12072</c:f>
              <c:numCache>
                <c:formatCode>0.00</c:formatCode>
                <c:ptCount val="5"/>
                <c:pt idx="0">
                  <c:v>4.2857142857142856</c:v>
                </c:pt>
                <c:pt idx="1">
                  <c:v>4.5357142857142856</c:v>
                </c:pt>
                <c:pt idx="2">
                  <c:v>4.375</c:v>
                </c:pt>
                <c:pt idx="3">
                  <c:v>4.2678571428571432</c:v>
                </c:pt>
                <c:pt idx="4">
                  <c:v>4.1071428571428568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D9-40B4-B676-C898BF16CD49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'2021'!$BW$12073:$CA$12073</c:f>
              <c:numCache>
                <c:formatCode>0.00</c:formatCode>
                <c:ptCount val="5"/>
                <c:pt idx="0">
                  <c:v>4.014778325123153</c:v>
                </c:pt>
                <c:pt idx="1">
                  <c:v>4.0886699507389164</c:v>
                </c:pt>
                <c:pt idx="2">
                  <c:v>4.0344827586206895</c:v>
                </c:pt>
                <c:pt idx="3">
                  <c:v>3.7980295566502464</c:v>
                </c:pt>
                <c:pt idx="4">
                  <c:v>3.8522167487684729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D9-40B4-B676-C898BF16C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4256"/>
        <c:axId val="1562184648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'2021'!$BW$12086:$CA$12086</c:f>
              <c:numCache>
                <c:formatCode>0.00</c:formatCode>
                <c:ptCount val="5"/>
                <c:pt idx="0">
                  <c:v>4.4356487549148103</c:v>
                </c:pt>
                <c:pt idx="1">
                  <c:v>4.5085190039318483</c:v>
                </c:pt>
                <c:pt idx="2">
                  <c:v>4.4220183486238529</c:v>
                </c:pt>
                <c:pt idx="3">
                  <c:v>4.3551769331585843</c:v>
                </c:pt>
                <c:pt idx="4">
                  <c:v>4.3630406290956749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D9-40B4-B676-C898BF16CD49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'2021'!$BW$12087:$CA$12087</c:f>
              <c:numCache>
                <c:formatCode>0.00</c:formatCode>
                <c:ptCount val="5"/>
                <c:pt idx="0">
                  <c:v>4.4430432257529242</c:v>
                </c:pt>
                <c:pt idx="1">
                  <c:v>4.5033601592964407</c:v>
                </c:pt>
                <c:pt idx="2">
                  <c:v>4.4539118891562266</c:v>
                </c:pt>
                <c:pt idx="3">
                  <c:v>4.3867087032274119</c:v>
                </c:pt>
                <c:pt idx="4">
                  <c:v>4.416576785862441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D9-40B4-B676-C898BF16C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4256"/>
        <c:axId val="1562184648"/>
      </c:lineChart>
      <c:catAx>
        <c:axId val="15621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4648"/>
        <c:crosses val="autoZero"/>
        <c:auto val="1"/>
        <c:lblAlgn val="ctr"/>
        <c:lblOffset val="100"/>
        <c:noMultiLvlLbl val="0"/>
      </c:catAx>
      <c:valAx>
        <c:axId val="1562184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42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970055954307921"/>
          <c:h val="0.1783454699741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'2021'!$BW$12088:$CA$12088</c:f>
              <c:numCache>
                <c:formatCode>0.00</c:formatCode>
                <c:ptCount val="5"/>
                <c:pt idx="0">
                  <c:v>-0.14993446920052467</c:v>
                </c:pt>
                <c:pt idx="1">
                  <c:v>2.7195281782437242E-2</c:v>
                </c:pt>
                <c:pt idx="2">
                  <c:v>-4.7018348623852901E-2</c:v>
                </c:pt>
                <c:pt idx="3">
                  <c:v>-8.7319790301441103E-2</c:v>
                </c:pt>
                <c:pt idx="4">
                  <c:v>-0.25589777195281815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2-48EC-85A8-F862E5FEFB6F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'2021'!$BW$12089:$CA$12089</c:f>
              <c:numCache>
                <c:formatCode>0.00</c:formatCode>
                <c:ptCount val="5"/>
                <c:pt idx="0">
                  <c:v>-0.42826490062977118</c:v>
                </c:pt>
                <c:pt idx="1">
                  <c:v>-0.41469020855752436</c:v>
                </c:pt>
                <c:pt idx="2">
                  <c:v>-0.4194291305355371</c:v>
                </c:pt>
                <c:pt idx="3">
                  <c:v>-0.58867914657716547</c:v>
                </c:pt>
                <c:pt idx="4">
                  <c:v>-0.56436003709396809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A2-48EC-85A8-F862E5FEF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6216"/>
        <c:axId val="1562186608"/>
      </c:barChart>
      <c:catAx>
        <c:axId val="156218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6608"/>
        <c:crosses val="autoZero"/>
        <c:auto val="1"/>
        <c:lblAlgn val="ctr"/>
        <c:lblOffset val="100"/>
        <c:noMultiLvlLbl val="0"/>
      </c:catAx>
      <c:valAx>
        <c:axId val="1562186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62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95476881179327"/>
          <c:w val="0.59833910503201837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'2021'!$BW$12101:$CA$12101</c:f>
              <c:numCache>
                <c:formatCode>0.00</c:formatCode>
                <c:ptCount val="5"/>
                <c:pt idx="0">
                  <c:v>4.2857142857142856</c:v>
                </c:pt>
                <c:pt idx="1">
                  <c:v>4.5357142857142856</c:v>
                </c:pt>
                <c:pt idx="2">
                  <c:v>4.375</c:v>
                </c:pt>
                <c:pt idx="3">
                  <c:v>4.2678571428571432</c:v>
                </c:pt>
                <c:pt idx="4">
                  <c:v>4.1071428571428568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8-4F9F-A388-08841D7D9A61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'2021'!$BW$12102:$CA$12102</c:f>
              <c:numCache>
                <c:formatCode>0.00</c:formatCode>
                <c:ptCount val="5"/>
                <c:pt idx="0">
                  <c:v>4.0059523809523814</c:v>
                </c:pt>
                <c:pt idx="1">
                  <c:v>4.0357142857142856</c:v>
                </c:pt>
                <c:pt idx="2">
                  <c:v>4.0535714285714288</c:v>
                </c:pt>
                <c:pt idx="3">
                  <c:v>3.7738095238095237</c:v>
                </c:pt>
                <c:pt idx="4">
                  <c:v>3.8214285714285716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8-4F9F-A388-08841D7D9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160"/>
        <c:axId val="1562181120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'2021'!$BW$12114:$CA$12114</c:f>
              <c:numCache>
                <c:formatCode>0.00</c:formatCode>
                <c:ptCount val="5"/>
                <c:pt idx="0">
                  <c:v>4.4459798994974875</c:v>
                </c:pt>
                <c:pt idx="1">
                  <c:v>4.5295226130653266</c:v>
                </c:pt>
                <c:pt idx="2">
                  <c:v>4.4510050251256281</c:v>
                </c:pt>
                <c:pt idx="3">
                  <c:v>4.4026381909547743</c:v>
                </c:pt>
                <c:pt idx="4">
                  <c:v>4.4032663316582914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98-4F9F-A388-08841D7D9A61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'2021'!$BW$12115:$CA$12115</c:f>
              <c:numCache>
                <c:formatCode>0.00</c:formatCode>
                <c:ptCount val="5"/>
                <c:pt idx="0">
                  <c:v>4.505876469117279</c:v>
                </c:pt>
                <c:pt idx="1">
                  <c:v>4.5403850962740684</c:v>
                </c:pt>
                <c:pt idx="2">
                  <c:v>4.5193798449612403</c:v>
                </c:pt>
                <c:pt idx="3">
                  <c:v>4.4701175293823452</c:v>
                </c:pt>
                <c:pt idx="4">
                  <c:v>4.4976244061015258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98-4F9F-A388-08841D7D9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9160"/>
        <c:axId val="1562181120"/>
      </c:lineChart>
      <c:catAx>
        <c:axId val="156217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1120"/>
        <c:crosses val="autoZero"/>
        <c:auto val="1"/>
        <c:lblAlgn val="ctr"/>
        <c:lblOffset val="100"/>
        <c:noMultiLvlLbl val="0"/>
      </c:catAx>
      <c:valAx>
        <c:axId val="1562181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9.5034502266164098E-2"/>
          <c:w val="0.59970292411237291"/>
          <c:h val="0.18477246265269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'2021'!$BW$12116:$CA$12116</c:f>
              <c:numCache>
                <c:formatCode>0.00</c:formatCode>
                <c:ptCount val="5"/>
                <c:pt idx="0">
                  <c:v>-0.16026561378320192</c:v>
                </c:pt>
                <c:pt idx="1">
                  <c:v>6.1916726489590346E-3</c:v>
                </c:pt>
                <c:pt idx="2">
                  <c:v>-7.6005025125628123E-2</c:v>
                </c:pt>
                <c:pt idx="3">
                  <c:v>-0.13478104809763103</c:v>
                </c:pt>
                <c:pt idx="4">
                  <c:v>-0.29612347451543464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1-43C9-BD47-397180D4E2DA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'2021'!$BW$12117:$CA$12117</c:f>
              <c:numCache>
                <c:formatCode>0.00</c:formatCode>
                <c:ptCount val="5"/>
                <c:pt idx="0">
                  <c:v>-0.49992408816489764</c:v>
                </c:pt>
                <c:pt idx="1">
                  <c:v>-0.5046708105597828</c:v>
                </c:pt>
                <c:pt idx="2">
                  <c:v>-0.46580841638981152</c:v>
                </c:pt>
                <c:pt idx="3">
                  <c:v>-0.69630800557282146</c:v>
                </c:pt>
                <c:pt idx="4">
                  <c:v>-0.67619583467295419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1-43C9-BD47-397180D4E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2296"/>
        <c:axId val="1562187000"/>
      </c:barChart>
      <c:catAx>
        <c:axId val="156218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7000"/>
        <c:crosses val="autoZero"/>
        <c:auto val="1"/>
        <c:lblAlgn val="ctr"/>
        <c:lblOffset val="100"/>
        <c:noMultiLvlLbl val="0"/>
      </c:catAx>
      <c:valAx>
        <c:axId val="1562187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2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492555629525622"/>
          <c:w val="0.5997380318268728"/>
          <c:h val="0.2355402936693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'2021'!$BW$12129:$CA$12129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E9-428D-8BBC-9F94311A71CC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'2021'!$BW$12130:$CA$12130</c:f>
              <c:numCache>
                <c:formatCode>0.00</c:formatCode>
                <c:ptCount val="5"/>
                <c:pt idx="0">
                  <c:v>4.0571428571428569</c:v>
                </c:pt>
                <c:pt idx="1">
                  <c:v>4.3428571428571425</c:v>
                </c:pt>
                <c:pt idx="2">
                  <c:v>3.9428571428571431</c:v>
                </c:pt>
                <c:pt idx="3">
                  <c:v>3.9142857142857141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E9-428D-8BBC-9F94311A7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7984"/>
        <c:axId val="156218151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'2021'!$BW$12142:$CA$12142</c:f>
              <c:numCache>
                <c:formatCode>0.00</c:formatCode>
                <c:ptCount val="5"/>
                <c:pt idx="0">
                  <c:v>4.4282501124606384</c:v>
                </c:pt>
                <c:pt idx="1">
                  <c:v>4.493477282950967</c:v>
                </c:pt>
                <c:pt idx="2">
                  <c:v>4.4012595591542958</c:v>
                </c:pt>
                <c:pt idx="3">
                  <c:v>4.3211875843454788</c:v>
                </c:pt>
                <c:pt idx="4">
                  <c:v>4.3342330184435447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E9-428D-8BBC-9F94311A71CC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'2021'!$BW$12143:$CA$12143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E9-428D-8BBC-9F94311A7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7984"/>
        <c:axId val="1562181512"/>
      </c:lineChart>
      <c:catAx>
        <c:axId val="156217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1512"/>
        <c:crosses val="autoZero"/>
        <c:auto val="1"/>
        <c:lblAlgn val="ctr"/>
        <c:lblOffset val="100"/>
        <c:noMultiLvlLbl val="0"/>
      </c:catAx>
      <c:valAx>
        <c:axId val="1562181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798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6024329268423757"/>
          <c:h val="0.2442119077220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'2021'!$BW$12142:$CA$12142</c:f>
              <c:numCache>
                <c:formatCode>0.00</c:formatCode>
                <c:ptCount val="5"/>
                <c:pt idx="0">
                  <c:v>4.4282501124606384</c:v>
                </c:pt>
                <c:pt idx="1">
                  <c:v>4.493477282950967</c:v>
                </c:pt>
                <c:pt idx="2">
                  <c:v>4.4012595591542958</c:v>
                </c:pt>
                <c:pt idx="3">
                  <c:v>4.3211875843454788</c:v>
                </c:pt>
                <c:pt idx="4">
                  <c:v>4.3342330184435447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87-4AF7-950A-9F9B0B9BC50F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'2021'!$BW$12143:$CA$12143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87-4AF7-950A-9F9B0B9BC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1904"/>
        <c:axId val="1562182688"/>
      </c:barChart>
      <c:catAx>
        <c:axId val="156218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2688"/>
        <c:crosses val="autoZero"/>
        <c:auto val="1"/>
        <c:lblAlgn val="ctr"/>
        <c:lblOffset val="100"/>
        <c:noMultiLvlLbl val="0"/>
      </c:catAx>
      <c:valAx>
        <c:axId val="1562182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19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60107018256624556"/>
          <c:h val="0.2275034699609917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'2021'!$BW$12102:$CA$12102</c:f>
              <c:numCache>
                <c:formatCode>0.00</c:formatCode>
                <c:ptCount val="5"/>
                <c:pt idx="0">
                  <c:v>4.0059523809523814</c:v>
                </c:pt>
                <c:pt idx="1">
                  <c:v>4.0357142857142856</c:v>
                </c:pt>
                <c:pt idx="2">
                  <c:v>4.0535714285714288</c:v>
                </c:pt>
                <c:pt idx="3">
                  <c:v>3.7738095238095237</c:v>
                </c:pt>
                <c:pt idx="4">
                  <c:v>3.8214285714285716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6-4842-B822-835A8AC75642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'2021'!$BW$12130:$CA$12130</c:f>
              <c:numCache>
                <c:formatCode>0.00</c:formatCode>
                <c:ptCount val="5"/>
                <c:pt idx="0">
                  <c:v>4.0571428571428569</c:v>
                </c:pt>
                <c:pt idx="1">
                  <c:v>4.3428571428571425</c:v>
                </c:pt>
                <c:pt idx="2">
                  <c:v>3.9428571428571431</c:v>
                </c:pt>
                <c:pt idx="3">
                  <c:v>3.9142857142857141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36-4842-B822-835A8AC75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472"/>
        <c:axId val="1562185040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'2021'!$BW$12101:$CA$12101</c:f>
              <c:numCache>
                <c:formatCode>0.00</c:formatCode>
                <c:ptCount val="5"/>
                <c:pt idx="0">
                  <c:v>4.2857142857142856</c:v>
                </c:pt>
                <c:pt idx="1">
                  <c:v>4.5357142857142856</c:v>
                </c:pt>
                <c:pt idx="2">
                  <c:v>4.375</c:v>
                </c:pt>
                <c:pt idx="3">
                  <c:v>4.2678571428571432</c:v>
                </c:pt>
                <c:pt idx="4">
                  <c:v>4.1071428571428568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36-4842-B822-835A8AC75642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'2021'!$BW$12129:$CA$12129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36-4842-B822-835A8AC75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3472"/>
        <c:axId val="1562185040"/>
      </c:lineChart>
      <c:catAx>
        <c:axId val="156218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5040"/>
        <c:crosses val="autoZero"/>
        <c:auto val="1"/>
        <c:lblAlgn val="ctr"/>
        <c:lblOffset val="100"/>
        <c:noMultiLvlLbl val="0"/>
      </c:catAx>
      <c:valAx>
        <c:axId val="15621850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4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60107018256624556"/>
          <c:h val="0.151492936423699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'2021'!$BW$12148:$CA$12148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85-4BDD-8A01-F8F79C808E9E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'2021'!$BW$12149:$CA$12149</c:f>
              <c:numCache>
                <c:formatCode>0.00</c:formatCode>
                <c:ptCount val="5"/>
                <c:pt idx="0">
                  <c:v>5.1190476190475565E-2</c:v>
                </c:pt>
                <c:pt idx="1">
                  <c:v>0.30714285714285694</c:v>
                </c:pt>
                <c:pt idx="2">
                  <c:v>-0.11071428571428577</c:v>
                </c:pt>
                <c:pt idx="3">
                  <c:v>0.14047619047619042</c:v>
                </c:pt>
                <c:pt idx="4">
                  <c:v>0.17857142857142838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85-4BDD-8A01-F8F79C808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0304"/>
        <c:axId val="1584548736"/>
      </c:barChart>
      <c:catAx>
        <c:axId val="15845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8736"/>
        <c:crosses val="autoZero"/>
        <c:auto val="1"/>
        <c:lblAlgn val="ctr"/>
        <c:lblOffset val="100"/>
        <c:noMultiLvlLbl val="0"/>
      </c:catAx>
      <c:valAx>
        <c:axId val="15845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03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42324930513907"/>
          <c:h val="0.24429068077016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'2021'!$CB$12072:$CG$12072</c:f>
              <c:numCache>
                <c:formatCode>0.00</c:formatCode>
                <c:ptCount val="6"/>
                <c:pt idx="0">
                  <c:v>4.25</c:v>
                </c:pt>
                <c:pt idx="1">
                  <c:v>4.1785714285714288</c:v>
                </c:pt>
                <c:pt idx="2">
                  <c:v>4.0892857142857144</c:v>
                </c:pt>
                <c:pt idx="3">
                  <c:v>4.2678571428571432</c:v>
                </c:pt>
                <c:pt idx="4">
                  <c:v>4.1607142857142856</c:v>
                </c:pt>
                <c:pt idx="5">
                  <c:v>4.4464285714285712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D0-4388-A252-A8D1EC0D352B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'2021'!$CB$12073:$CG$12073</c:f>
              <c:numCache>
                <c:formatCode>0.00</c:formatCode>
                <c:ptCount val="6"/>
                <c:pt idx="0">
                  <c:v>4.3300492610837438</c:v>
                </c:pt>
                <c:pt idx="1">
                  <c:v>3.8275862068965516</c:v>
                </c:pt>
                <c:pt idx="2">
                  <c:v>3.7536945812807883</c:v>
                </c:pt>
                <c:pt idx="3">
                  <c:v>3.7339901477832513</c:v>
                </c:pt>
                <c:pt idx="4">
                  <c:v>3.8669950738916254</c:v>
                </c:pt>
                <c:pt idx="5">
                  <c:v>3.9458128078817736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D0-4388-A252-A8D1EC0D3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832"/>
        <c:axId val="1584549128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'2021'!$CB$12086:$CG$12086</c:f>
              <c:numCache>
                <c:formatCode>0.00</c:formatCode>
                <c:ptCount val="6"/>
                <c:pt idx="0">
                  <c:v>4.290956749672346</c:v>
                </c:pt>
                <c:pt idx="1">
                  <c:v>4.2749672346002621</c:v>
                </c:pt>
                <c:pt idx="2">
                  <c:v>4.2498034076015729</c:v>
                </c:pt>
                <c:pt idx="3">
                  <c:v>4.2807339449541288</c:v>
                </c:pt>
                <c:pt idx="4">
                  <c:v>4.2062909567496725</c:v>
                </c:pt>
                <c:pt idx="5">
                  <c:v>4.4262123197903014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D0-4388-A252-A8D1EC0D352B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'2021'!$CB$12087:$CG$12087</c:f>
              <c:numCache>
                <c:formatCode>0.00</c:formatCode>
                <c:ptCount val="6"/>
                <c:pt idx="0">
                  <c:v>4.3694515888160623</c:v>
                </c:pt>
                <c:pt idx="1">
                  <c:v>4.3372604330871978</c:v>
                </c:pt>
                <c:pt idx="2">
                  <c:v>4.2999253297934121</c:v>
                </c:pt>
                <c:pt idx="3">
                  <c:v>4.3717746619098978</c:v>
                </c:pt>
                <c:pt idx="4">
                  <c:v>4.2895544677673607</c:v>
                </c:pt>
                <c:pt idx="5">
                  <c:v>4.4584750684476893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D0-4388-A252-A8D1EC0D3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832"/>
        <c:axId val="1584549128"/>
      </c:lineChart>
      <c:catAx>
        <c:axId val="158455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84549128"/>
        <c:crosses val="autoZero"/>
        <c:auto val="1"/>
        <c:lblAlgn val="ctr"/>
        <c:lblOffset val="100"/>
        <c:noMultiLvlLbl val="0"/>
      </c:catAx>
      <c:valAx>
        <c:axId val="158454912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82185992059552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'2021'!$G$12144:$J$12144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0-415F-A927-94297C2172C4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'2021'!$G$12145:$J$12145</c:f>
              <c:numCache>
                <c:formatCode>0.00</c:formatCode>
                <c:ptCount val="4"/>
                <c:pt idx="0">
                  <c:v>-0.43920766498008401</c:v>
                </c:pt>
                <c:pt idx="1">
                  <c:v>-0.24373273046973143</c:v>
                </c:pt>
                <c:pt idx="2">
                  <c:v>-0.32197222521261715</c:v>
                </c:pt>
                <c:pt idx="3">
                  <c:v>-0.2852370186959492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0-415F-A927-94297C217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1776"/>
        <c:axId val="1550273304"/>
      </c:barChart>
      <c:catAx>
        <c:axId val="154760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304"/>
        <c:crosses val="autoZero"/>
        <c:auto val="1"/>
        <c:lblAlgn val="ctr"/>
        <c:lblOffset val="100"/>
        <c:noMultiLvlLbl val="0"/>
      </c:catAx>
      <c:valAx>
        <c:axId val="1550273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1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180355745005558"/>
          <c:w val="0.59970636348589101"/>
          <c:h val="0.197779553871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'2021'!$CB$12088:$CG$12088</c:f>
              <c:numCache>
                <c:formatCode>0.00</c:formatCode>
                <c:ptCount val="6"/>
                <c:pt idx="0">
                  <c:v>-4.0956749672345971E-2</c:v>
                </c:pt>
                <c:pt idx="1">
                  <c:v>-9.6395806028833242E-2</c:v>
                </c:pt>
                <c:pt idx="2">
                  <c:v>-0.16051769331585852</c:v>
                </c:pt>
                <c:pt idx="3">
                  <c:v>-1.2876802096985607E-2</c:v>
                </c:pt>
                <c:pt idx="4">
                  <c:v>-4.5576671035386873E-2</c:v>
                </c:pt>
                <c:pt idx="5">
                  <c:v>2.0216251638269789E-2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B7-4B63-B9A7-08F4351378F7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'2021'!$CB$12089:$CG$12089</c:f>
              <c:numCache>
                <c:formatCode>0.00</c:formatCode>
                <c:ptCount val="6"/>
                <c:pt idx="0">
                  <c:v>-3.9402327732318554E-2</c:v>
                </c:pt>
                <c:pt idx="1">
                  <c:v>-0.50967422619064617</c:v>
                </c:pt>
                <c:pt idx="2">
                  <c:v>-0.54623074851262388</c:v>
                </c:pt>
                <c:pt idx="3">
                  <c:v>-0.6377845141266465</c:v>
                </c:pt>
                <c:pt idx="4">
                  <c:v>-0.42255939387573527</c:v>
                </c:pt>
                <c:pt idx="5">
                  <c:v>-0.51266226056591568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B7-4B63-B9A7-08F435137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2856"/>
        <c:axId val="1584547560"/>
      </c:barChart>
      <c:catAx>
        <c:axId val="158454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7560"/>
        <c:crosses val="autoZero"/>
        <c:auto val="1"/>
        <c:lblAlgn val="ctr"/>
        <c:lblOffset val="100"/>
        <c:noMultiLvlLbl val="0"/>
      </c:catAx>
      <c:valAx>
        <c:axId val="1584547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2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546110176031437E-2"/>
          <c:y val="0.1268662140916596"/>
          <c:w val="0.6119949226248439"/>
          <c:h val="0.2212815503325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'2021'!$CB$12101:$CG$12101</c:f>
              <c:numCache>
                <c:formatCode>0.00</c:formatCode>
                <c:ptCount val="6"/>
                <c:pt idx="0">
                  <c:v>4.25</c:v>
                </c:pt>
                <c:pt idx="1">
                  <c:v>4.1785714285714288</c:v>
                </c:pt>
                <c:pt idx="2">
                  <c:v>4.0892857142857144</c:v>
                </c:pt>
                <c:pt idx="3">
                  <c:v>4.2678571428571432</c:v>
                </c:pt>
                <c:pt idx="4">
                  <c:v>4.1607142857142856</c:v>
                </c:pt>
                <c:pt idx="5">
                  <c:v>4.4464285714285712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1F-4C26-AA17-BE9D3B7ED52A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'2021'!$CB$12102:$CG$12102</c:f>
              <c:numCache>
                <c:formatCode>0.00</c:formatCode>
                <c:ptCount val="6"/>
                <c:pt idx="0">
                  <c:v>4.291666666666667</c:v>
                </c:pt>
                <c:pt idx="1">
                  <c:v>3.75</c:v>
                </c:pt>
                <c:pt idx="2">
                  <c:v>3.7916666666666665</c:v>
                </c:pt>
                <c:pt idx="3">
                  <c:v>3.7559523809523809</c:v>
                </c:pt>
                <c:pt idx="4">
                  <c:v>3.7976190476190474</c:v>
                </c:pt>
                <c:pt idx="5">
                  <c:v>3.9464285714285716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1F-4C26-AA17-BE9D3B7ED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1088"/>
        <c:axId val="1584542464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'2021'!$CB$12114:$CG$12114</c:f>
              <c:numCache>
                <c:formatCode>0.00</c:formatCode>
                <c:ptCount val="6"/>
                <c:pt idx="0">
                  <c:v>4.2939698492462313</c:v>
                </c:pt>
                <c:pt idx="1">
                  <c:v>4.3341708542713571</c:v>
                </c:pt>
                <c:pt idx="2">
                  <c:v>4.3065326633165828</c:v>
                </c:pt>
                <c:pt idx="3">
                  <c:v>4.3159547738693469</c:v>
                </c:pt>
                <c:pt idx="4">
                  <c:v>4.2964824120603016</c:v>
                </c:pt>
                <c:pt idx="5">
                  <c:v>4.4315326633165828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1F-4C26-AA17-BE9D3B7ED52A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'2021'!$CB$12115:$CG$12115</c:f>
              <c:numCache>
                <c:formatCode>0.00</c:formatCode>
                <c:ptCount val="6"/>
                <c:pt idx="0">
                  <c:v>4.4191047761940485</c:v>
                </c:pt>
                <c:pt idx="1">
                  <c:v>4.4088522130532635</c:v>
                </c:pt>
                <c:pt idx="2">
                  <c:v>4.3638409602400596</c:v>
                </c:pt>
                <c:pt idx="3">
                  <c:v>4.4223555888972239</c:v>
                </c:pt>
                <c:pt idx="4">
                  <c:v>4.3795948987246813</c:v>
                </c:pt>
                <c:pt idx="5">
                  <c:v>4.515628907226807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C1F-4C26-AA17-BE9D3B7ED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1088"/>
        <c:axId val="1584542464"/>
      </c:lineChart>
      <c:catAx>
        <c:axId val="158455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2464"/>
        <c:crosses val="autoZero"/>
        <c:auto val="1"/>
        <c:lblAlgn val="ctr"/>
        <c:lblOffset val="100"/>
        <c:noMultiLvlLbl val="0"/>
      </c:catAx>
      <c:valAx>
        <c:axId val="158454246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1360783849387242E-2"/>
          <c:w val="0.59970991033983156"/>
          <c:h val="0.15970602358915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'2021'!$CB$12116:$CG$12116</c:f>
              <c:numCache>
                <c:formatCode>0.00</c:formatCode>
                <c:ptCount val="6"/>
                <c:pt idx="0">
                  <c:v>-4.3969849246231263E-2</c:v>
                </c:pt>
                <c:pt idx="1">
                  <c:v>-0.15559942569992824</c:v>
                </c:pt>
                <c:pt idx="2">
                  <c:v>-0.21724694903086839</c:v>
                </c:pt>
                <c:pt idx="3">
                  <c:v>-4.8097631012203657E-2</c:v>
                </c:pt>
                <c:pt idx="4">
                  <c:v>-0.13576812634601598</c:v>
                </c:pt>
                <c:pt idx="5">
                  <c:v>1.4895908111988376E-2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5-4B60-9FD9-0C42DBFF19D5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'2021'!$CB$12117:$CG$12117</c:f>
              <c:numCache>
                <c:formatCode>0.00</c:formatCode>
                <c:ptCount val="6"/>
                <c:pt idx="0">
                  <c:v>-0.12743810952738155</c:v>
                </c:pt>
                <c:pt idx="1">
                  <c:v>-0.65885221305326347</c:v>
                </c:pt>
                <c:pt idx="2">
                  <c:v>-0.57217429357339311</c:v>
                </c:pt>
                <c:pt idx="3">
                  <c:v>-0.66640320794484298</c:v>
                </c:pt>
                <c:pt idx="4">
                  <c:v>-0.58197585110563388</c:v>
                </c:pt>
                <c:pt idx="5">
                  <c:v>-0.56920033579823537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5-4B60-9FD9-0C42DBFF1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4032"/>
        <c:axId val="1584543248"/>
      </c:barChart>
      <c:catAx>
        <c:axId val="15845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248"/>
        <c:crosses val="autoZero"/>
        <c:auto val="1"/>
        <c:lblAlgn val="ctr"/>
        <c:lblOffset val="100"/>
        <c:noMultiLvlLbl val="0"/>
      </c:catAx>
      <c:valAx>
        <c:axId val="1584543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4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2337118812899E-2"/>
          <c:y val="0.14166354888605862"/>
          <c:w val="0.60521191815270459"/>
          <c:h val="0.21871317456292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'2021'!$CB$12129:$CG$12129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3-470D-A688-DDE1E71BFED0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'2021'!$CB$12130:$CG$12130</c:f>
              <c:numCache>
                <c:formatCode>0.00</c:formatCode>
                <c:ptCount val="6"/>
                <c:pt idx="0">
                  <c:v>4.5142857142857142</c:v>
                </c:pt>
                <c:pt idx="1">
                  <c:v>4.2</c:v>
                </c:pt>
                <c:pt idx="2">
                  <c:v>3.5714285714285716</c:v>
                </c:pt>
                <c:pt idx="3">
                  <c:v>3.6285714285714286</c:v>
                </c:pt>
                <c:pt idx="4">
                  <c:v>4.2</c:v>
                </c:pt>
                <c:pt idx="5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3-470D-A688-DDE1E71BF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5992"/>
        <c:axId val="1584543640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'2021'!$CB$12142:$CG$12142</c:f>
              <c:numCache>
                <c:formatCode>0.00</c:formatCode>
                <c:ptCount val="6"/>
                <c:pt idx="0">
                  <c:v>4.288798920377868</c:v>
                </c:pt>
                <c:pt idx="1">
                  <c:v>4.2325686009896533</c:v>
                </c:pt>
                <c:pt idx="2">
                  <c:v>4.2091767881241564</c:v>
                </c:pt>
                <c:pt idx="3">
                  <c:v>4.2555105713000447</c:v>
                </c:pt>
                <c:pt idx="4">
                  <c:v>4.1417004048582999</c:v>
                </c:pt>
                <c:pt idx="5">
                  <c:v>4.4224021592442648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43-470D-A688-DDE1E71BFED0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'2021'!$CB$12143:$CG$12143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43-470D-A688-DDE1E71BF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5992"/>
        <c:axId val="1584543640"/>
      </c:lineChart>
      <c:catAx>
        <c:axId val="158454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640"/>
        <c:crosses val="autoZero"/>
        <c:auto val="1"/>
        <c:lblAlgn val="ctr"/>
        <c:lblOffset val="100"/>
        <c:noMultiLvlLbl val="0"/>
      </c:catAx>
      <c:valAx>
        <c:axId val="15845436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599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268910465139227"/>
          <c:w val="0.59971571428264336"/>
          <c:h val="0.23585768884152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'2021'!$CB$12142:$CG$12142</c:f>
              <c:numCache>
                <c:formatCode>0.00</c:formatCode>
                <c:ptCount val="6"/>
                <c:pt idx="0">
                  <c:v>4.288798920377868</c:v>
                </c:pt>
                <c:pt idx="1">
                  <c:v>4.2325686009896533</c:v>
                </c:pt>
                <c:pt idx="2">
                  <c:v>4.2091767881241564</c:v>
                </c:pt>
                <c:pt idx="3">
                  <c:v>4.2555105713000447</c:v>
                </c:pt>
                <c:pt idx="4">
                  <c:v>4.1417004048582999</c:v>
                </c:pt>
                <c:pt idx="5">
                  <c:v>4.4224021592442648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D-44E3-ACA1-8E5575F0DB71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'2021'!$CB$12143:$CG$12143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5D-44E3-ACA1-8E5575F0DB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9520"/>
        <c:axId val="1584545208"/>
      </c:barChart>
      <c:catAx>
        <c:axId val="158454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5208"/>
        <c:crosses val="autoZero"/>
        <c:auto val="1"/>
        <c:lblAlgn val="ctr"/>
        <c:lblOffset val="100"/>
        <c:noMultiLvlLbl val="0"/>
      </c:catAx>
      <c:valAx>
        <c:axId val="1584545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9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9288372123017796"/>
          <c:h val="0.23584897282576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'2021'!$CB$12102:$CG$12102</c:f>
              <c:numCache>
                <c:formatCode>0.00</c:formatCode>
                <c:ptCount val="6"/>
                <c:pt idx="0">
                  <c:v>4.291666666666667</c:v>
                </c:pt>
                <c:pt idx="1">
                  <c:v>3.75</c:v>
                </c:pt>
                <c:pt idx="2">
                  <c:v>3.7916666666666665</c:v>
                </c:pt>
                <c:pt idx="3">
                  <c:v>3.7559523809523809</c:v>
                </c:pt>
                <c:pt idx="4">
                  <c:v>3.7976190476190474</c:v>
                </c:pt>
                <c:pt idx="5">
                  <c:v>3.9464285714285716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77-41FA-91A0-FEE6F7007808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'2021'!$CB$12130:$CG$12130</c:f>
              <c:numCache>
                <c:formatCode>0.00</c:formatCode>
                <c:ptCount val="6"/>
                <c:pt idx="0">
                  <c:v>4.5142857142857142</c:v>
                </c:pt>
                <c:pt idx="1">
                  <c:v>4.2</c:v>
                </c:pt>
                <c:pt idx="2">
                  <c:v>3.5714285714285716</c:v>
                </c:pt>
                <c:pt idx="3">
                  <c:v>3.6285714285714286</c:v>
                </c:pt>
                <c:pt idx="4">
                  <c:v>4.2</c:v>
                </c:pt>
                <c:pt idx="5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77-41FA-91A0-FEE6F7007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8344"/>
        <c:axId val="1584544424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'2021'!$CB$12101:$CG$12101</c:f>
              <c:numCache>
                <c:formatCode>0.00</c:formatCode>
                <c:ptCount val="6"/>
                <c:pt idx="0">
                  <c:v>4.25</c:v>
                </c:pt>
                <c:pt idx="1">
                  <c:v>4.1785714285714288</c:v>
                </c:pt>
                <c:pt idx="2">
                  <c:v>4.0892857142857144</c:v>
                </c:pt>
                <c:pt idx="3">
                  <c:v>4.2678571428571432</c:v>
                </c:pt>
                <c:pt idx="4">
                  <c:v>4.1607142857142856</c:v>
                </c:pt>
                <c:pt idx="5">
                  <c:v>4.4464285714285712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77-41FA-91A0-FEE6F7007808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'2021'!$CB$12129:$CG$12129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77-41FA-91A0-FEE6F7007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8344"/>
        <c:axId val="1584544424"/>
      </c:lineChart>
      <c:catAx>
        <c:axId val="15845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4424"/>
        <c:crosses val="autoZero"/>
        <c:auto val="1"/>
        <c:lblAlgn val="ctr"/>
        <c:lblOffset val="100"/>
        <c:noMultiLvlLbl val="0"/>
      </c:catAx>
      <c:valAx>
        <c:axId val="158454442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8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31318782520606"/>
          <c:w val="0.60380835380835385"/>
          <c:h val="0.1874163848641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'2021'!$CB$12148:$CG$12148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B-4005-8770-7EA1C74D7FD7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'2021'!$CB$12149:$CG$12149</c:f>
              <c:numCache>
                <c:formatCode>0.00</c:formatCode>
                <c:ptCount val="6"/>
                <c:pt idx="0">
                  <c:v>0.22261904761904727</c:v>
                </c:pt>
                <c:pt idx="1">
                  <c:v>0.45000000000000018</c:v>
                </c:pt>
                <c:pt idx="2">
                  <c:v>-0.2202380952380949</c:v>
                </c:pt>
                <c:pt idx="3">
                  <c:v>-0.12738095238095237</c:v>
                </c:pt>
                <c:pt idx="4">
                  <c:v>0.40238095238095273</c:v>
                </c:pt>
                <c:pt idx="5">
                  <c:v>-3.5714285714285587E-3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FB-4005-8770-7EA1C74D7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6384"/>
        <c:axId val="1584549912"/>
      </c:barChart>
      <c:catAx>
        <c:axId val="158454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9912"/>
        <c:crosses val="autoZero"/>
        <c:auto val="1"/>
        <c:lblAlgn val="ctr"/>
        <c:lblOffset val="100"/>
        <c:noMultiLvlLbl val="0"/>
      </c:catAx>
      <c:valAx>
        <c:axId val="1584549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6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1844210263190785"/>
          <c:w val="0.58877248759138523"/>
          <c:h val="0.4586156993533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'2021'!$CH$12072:$CL$12072</c:f>
              <c:numCache>
                <c:formatCode>0.00</c:formatCode>
                <c:ptCount val="5"/>
                <c:pt idx="0">
                  <c:v>4.5535714285714288</c:v>
                </c:pt>
                <c:pt idx="1">
                  <c:v>4.1964285714285712</c:v>
                </c:pt>
                <c:pt idx="2">
                  <c:v>4.375</c:v>
                </c:pt>
                <c:pt idx="3">
                  <c:v>4.4821428571428568</c:v>
                </c:pt>
                <c:pt idx="4">
                  <c:v>4.6071428571428568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F-468C-9F91-A3511639EAD5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'2021'!$CH$12073:$CL$12073</c:f>
              <c:numCache>
                <c:formatCode>0.00</c:formatCode>
                <c:ptCount val="5"/>
                <c:pt idx="0">
                  <c:v>4.0344827586206895</c:v>
                </c:pt>
                <c:pt idx="1">
                  <c:v>3.6108374384236455</c:v>
                </c:pt>
                <c:pt idx="2">
                  <c:v>3.7783251231527095</c:v>
                </c:pt>
                <c:pt idx="3">
                  <c:v>4.083743842364532</c:v>
                </c:pt>
                <c:pt idx="4">
                  <c:v>3.9802955665024631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4F-468C-9F91-A3511639E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048"/>
        <c:axId val="1584551872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'2021'!$CH$12086:$CL$12086</c:f>
              <c:numCache>
                <c:formatCode>0.00</c:formatCode>
                <c:ptCount val="5"/>
                <c:pt idx="0">
                  <c:v>4.5732634338138922</c:v>
                </c:pt>
                <c:pt idx="1">
                  <c:v>4.3853211009174311</c:v>
                </c:pt>
                <c:pt idx="2">
                  <c:v>4.3832241153342073</c:v>
                </c:pt>
                <c:pt idx="3">
                  <c:v>4.4516382699868942</c:v>
                </c:pt>
                <c:pt idx="4">
                  <c:v>4.4503276539973786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4F-468C-9F91-A3511639EAD5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'2021'!$CH$12087:$CL$12087</c:f>
              <c:numCache>
                <c:formatCode>0.00</c:formatCode>
                <c:ptCount val="5"/>
                <c:pt idx="0">
                  <c:v>4.5697336762631711</c:v>
                </c:pt>
                <c:pt idx="1">
                  <c:v>4.4383141126690449</c:v>
                </c:pt>
                <c:pt idx="2">
                  <c:v>4.4404712519704637</c:v>
                </c:pt>
                <c:pt idx="3">
                  <c:v>4.4896706214220528</c:v>
                </c:pt>
                <c:pt idx="4">
                  <c:v>4.4855222766116318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A4F-468C-9F91-A3511639E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048"/>
        <c:axId val="1584551872"/>
      </c:lineChart>
      <c:catAx>
        <c:axId val="158455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872"/>
        <c:crosses val="autoZero"/>
        <c:auto val="1"/>
        <c:lblAlgn val="ctr"/>
        <c:lblOffset val="100"/>
        <c:noMultiLvlLbl val="0"/>
      </c:catAx>
      <c:valAx>
        <c:axId val="158455187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224633105072392"/>
          <c:w val="0.58056732466181282"/>
          <c:h val="0.4168446049506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'2021'!$CH$12088:$CL$12088</c:f>
              <c:numCache>
                <c:formatCode>0.00</c:formatCode>
                <c:ptCount val="5"/>
                <c:pt idx="0">
                  <c:v>-1.9692005242463395E-2</c:v>
                </c:pt>
                <c:pt idx="1">
                  <c:v>-0.18889252948885993</c:v>
                </c:pt>
                <c:pt idx="2">
                  <c:v>-8.2241153342073048E-3</c:v>
                </c:pt>
                <c:pt idx="3">
                  <c:v>3.0504587155962604E-2</c:v>
                </c:pt>
                <c:pt idx="4">
                  <c:v>0.15681520314547814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73-4F9B-BB38-F9BA5AD4D668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'2021'!$CH$12089:$CL$12089</c:f>
              <c:numCache>
                <c:formatCode>0.00</c:formatCode>
                <c:ptCount val="5"/>
                <c:pt idx="0">
                  <c:v>-0.53525091764248156</c:v>
                </c:pt>
                <c:pt idx="1">
                  <c:v>-0.82747667424539939</c:v>
                </c:pt>
                <c:pt idx="2">
                  <c:v>-0.66214612881775414</c:v>
                </c:pt>
                <c:pt idx="3">
                  <c:v>-0.40592677905752073</c:v>
                </c:pt>
                <c:pt idx="4">
                  <c:v>-0.50522671010916875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73-4F9B-BB38-F9BA5AD4D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104"/>
        <c:axId val="1584559320"/>
      </c:barChart>
      <c:catAx>
        <c:axId val="158456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9320"/>
        <c:crosses val="autoZero"/>
        <c:auto val="1"/>
        <c:lblAlgn val="ctr"/>
        <c:lblOffset val="100"/>
        <c:noMultiLvlLbl val="0"/>
      </c:catAx>
      <c:valAx>
        <c:axId val="1584559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'2021'!$CH$12101:$CL$12101</c:f>
              <c:numCache>
                <c:formatCode>0.00</c:formatCode>
                <c:ptCount val="5"/>
                <c:pt idx="0">
                  <c:v>4.5535714285714288</c:v>
                </c:pt>
                <c:pt idx="1">
                  <c:v>4.1964285714285712</c:v>
                </c:pt>
                <c:pt idx="2">
                  <c:v>4.375</c:v>
                </c:pt>
                <c:pt idx="3">
                  <c:v>4.4821428571428568</c:v>
                </c:pt>
                <c:pt idx="4">
                  <c:v>4.6071428571428568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AD-4160-A05C-3039B4026008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'2021'!$CH$12102:$CL$12102</c:f>
              <c:numCache>
                <c:formatCode>0.00</c:formatCode>
                <c:ptCount val="5"/>
                <c:pt idx="0">
                  <c:v>3.9880952380952381</c:v>
                </c:pt>
                <c:pt idx="1">
                  <c:v>3.6785714285714284</c:v>
                </c:pt>
                <c:pt idx="2">
                  <c:v>3.7916666666666665</c:v>
                </c:pt>
                <c:pt idx="3">
                  <c:v>4.1011904761904763</c:v>
                </c:pt>
                <c:pt idx="4">
                  <c:v>3.9702380952380953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AD-4160-A05C-3039B4026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792"/>
        <c:axId val="1584557752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'2021'!$CH$12114:$CL$12114</c:f>
              <c:numCache>
                <c:formatCode>0.00</c:formatCode>
                <c:ptCount val="5"/>
                <c:pt idx="0">
                  <c:v>4.5898241206030148</c:v>
                </c:pt>
                <c:pt idx="1">
                  <c:v>4.4346733668341711</c:v>
                </c:pt>
                <c:pt idx="2">
                  <c:v>4.4409547738693469</c:v>
                </c:pt>
                <c:pt idx="3">
                  <c:v>4.5201005025125625</c:v>
                </c:pt>
                <c:pt idx="4">
                  <c:v>4.4522613065326633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AD-4160-A05C-3039B4026008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'2021'!$CH$12115:$CL$12115</c:f>
              <c:numCache>
                <c:formatCode>0.00</c:formatCode>
                <c:ptCount val="5"/>
                <c:pt idx="0">
                  <c:v>4.5998999749937486</c:v>
                </c:pt>
                <c:pt idx="1">
                  <c:v>4.4738684671167794</c:v>
                </c:pt>
                <c:pt idx="2">
                  <c:v>4.4926231557889471</c:v>
                </c:pt>
                <c:pt idx="3">
                  <c:v>4.5328832208052017</c:v>
                </c:pt>
                <c:pt idx="4">
                  <c:v>4.5068767191797949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AD-4160-A05C-3039B4026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5792"/>
        <c:axId val="1584557752"/>
      </c:lineChart>
      <c:catAx>
        <c:axId val="158455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7752"/>
        <c:crosses val="autoZero"/>
        <c:auto val="1"/>
        <c:lblAlgn val="ctr"/>
        <c:lblOffset val="100"/>
        <c:noMultiLvlLbl val="0"/>
      </c:catAx>
      <c:valAx>
        <c:axId val="158455775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52040085898355"/>
          <c:w val="0.57510731645135249"/>
          <c:h val="0.48984375385678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'2021'!$G$12102:$J$12102</c:f>
              <c:numCache>
                <c:formatCode>0.00</c:formatCode>
                <c:ptCount val="4"/>
                <c:pt idx="0">
                  <c:v>3.9047619047619047</c:v>
                </c:pt>
                <c:pt idx="1">
                  <c:v>3.9583333333333335</c:v>
                </c:pt>
                <c:pt idx="2">
                  <c:v>4.0892857142857144</c:v>
                </c:pt>
                <c:pt idx="3">
                  <c:v>3.9821428571428572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1-464D-9C65-001CB54F9071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'2021'!$G$12130:$J$12130</c:f>
              <c:numCache>
                <c:formatCode>0.00</c:formatCode>
                <c:ptCount val="4"/>
                <c:pt idx="0">
                  <c:v>3.9428571428571431</c:v>
                </c:pt>
                <c:pt idx="1">
                  <c:v>4.2</c:v>
                </c:pt>
                <c:pt idx="2">
                  <c:v>4.0857142857142854</c:v>
                </c:pt>
                <c:pt idx="3">
                  <c:v>4.1142857142857139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1-464D-9C65-001CB54F9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4680"/>
        <c:axId val="1550269776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'2021'!$G$12101:$J$12101</c:f>
              <c:numCache>
                <c:formatCode>0.00</c:formatCode>
                <c:ptCount val="4"/>
                <c:pt idx="0">
                  <c:v>4.4285714285714288</c:v>
                </c:pt>
                <c:pt idx="1">
                  <c:v>4.4285714285714288</c:v>
                </c:pt>
                <c:pt idx="2">
                  <c:v>4.4642857142857144</c:v>
                </c:pt>
                <c:pt idx="3">
                  <c:v>4.4285714285714288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01-464D-9C65-001CB54F9071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'2021'!$G$12129:$J$12129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001-464D-9C65-001CB54F9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4680"/>
        <c:axId val="1550269776"/>
      </c:lineChart>
      <c:catAx>
        <c:axId val="155026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776"/>
        <c:crosses val="autoZero"/>
        <c:auto val="1"/>
        <c:lblAlgn val="ctr"/>
        <c:lblOffset val="100"/>
        <c:noMultiLvlLbl val="0"/>
      </c:catAx>
      <c:valAx>
        <c:axId val="15502697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4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'2021'!$CH$12116:$CL$12116</c:f>
              <c:numCache>
                <c:formatCode>0.00</c:formatCode>
                <c:ptCount val="5"/>
                <c:pt idx="0">
                  <c:v>-3.6252692031585987E-2</c:v>
                </c:pt>
                <c:pt idx="1">
                  <c:v>-0.23824479540559995</c:v>
                </c:pt>
                <c:pt idx="2">
                  <c:v>-6.5954773869346894E-2</c:v>
                </c:pt>
                <c:pt idx="3">
                  <c:v>-3.7957645369705695E-2</c:v>
                </c:pt>
                <c:pt idx="4">
                  <c:v>0.15488155061019349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2E-45DB-BF7E-BC4F76AF30C0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'2021'!$CH$12117:$CL$12117</c:f>
              <c:numCache>
                <c:formatCode>0.00</c:formatCode>
                <c:ptCount val="5"/>
                <c:pt idx="0">
                  <c:v>-0.61180473689851045</c:v>
                </c:pt>
                <c:pt idx="1">
                  <c:v>-0.79529703854535105</c:v>
                </c:pt>
                <c:pt idx="2">
                  <c:v>-0.70095648912228059</c:v>
                </c:pt>
                <c:pt idx="3">
                  <c:v>-0.4316927446147254</c:v>
                </c:pt>
                <c:pt idx="4">
                  <c:v>-0.53663862394169959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2E-45DB-BF7E-BC4F76AF3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144"/>
        <c:axId val="1584557360"/>
      </c:barChart>
      <c:catAx>
        <c:axId val="15845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7360"/>
        <c:crosses val="autoZero"/>
        <c:auto val="1"/>
        <c:lblAlgn val="ctr"/>
        <c:lblOffset val="100"/>
        <c:noMultiLvlLbl val="0"/>
      </c:catAx>
      <c:valAx>
        <c:axId val="1584557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8061763786287E-2"/>
          <c:y val="0.1374790507383580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'2021'!$CH$12129:$CL$12129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8-4E3A-BF5A-07ADA81F5C9A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'2021'!$CH$12130:$CL$12130</c:f>
              <c:numCache>
                <c:formatCode>0.00</c:formatCode>
                <c:ptCount val="5"/>
                <c:pt idx="0">
                  <c:v>4.2571428571428571</c:v>
                </c:pt>
                <c:pt idx="1">
                  <c:v>3.2857142857142856</c:v>
                </c:pt>
                <c:pt idx="2">
                  <c:v>3.7142857142857144</c:v>
                </c:pt>
                <c:pt idx="3">
                  <c:v>4</c:v>
                </c:pt>
                <c:pt idx="4">
                  <c:v>4.0285714285714285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48-4E3A-BF5A-07ADA81F5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1672"/>
        <c:axId val="1584554616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'2021'!$CH$12142:$CL$12142</c:f>
              <c:numCache>
                <c:formatCode>0.00</c:formatCode>
                <c:ptCount val="5"/>
                <c:pt idx="0">
                  <c:v>4.5614035087719298</c:v>
                </c:pt>
                <c:pt idx="1">
                  <c:v>4.3499775078722447</c:v>
                </c:pt>
                <c:pt idx="2">
                  <c:v>4.3418803418803416</c:v>
                </c:pt>
                <c:pt idx="3">
                  <c:v>4.4026090868196128</c:v>
                </c:pt>
                <c:pt idx="4">
                  <c:v>4.4489428699955011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48-4E3A-BF5A-07ADA81F5C9A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'2021'!$CH$12143:$CL$12143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48-4E3A-BF5A-07ADA81F5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1672"/>
        <c:axId val="1584554616"/>
      </c:lineChart>
      <c:catAx>
        <c:axId val="158456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4616"/>
        <c:crosses val="autoZero"/>
        <c:auto val="1"/>
        <c:lblAlgn val="ctr"/>
        <c:lblOffset val="100"/>
        <c:noMultiLvlLbl val="0"/>
      </c:catAx>
      <c:valAx>
        <c:axId val="158455461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167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39397542412461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'2021'!$CH$12142:$CL$12142</c:f>
              <c:numCache>
                <c:formatCode>0.00</c:formatCode>
                <c:ptCount val="5"/>
                <c:pt idx="0">
                  <c:v>4.5614035087719298</c:v>
                </c:pt>
                <c:pt idx="1">
                  <c:v>4.3499775078722447</c:v>
                </c:pt>
                <c:pt idx="2">
                  <c:v>4.3418803418803416</c:v>
                </c:pt>
                <c:pt idx="3">
                  <c:v>4.4026090868196128</c:v>
                </c:pt>
                <c:pt idx="4">
                  <c:v>4.4489428699955011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2D-4D69-93AA-F85AC59276CF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'2021'!$CH$12143:$CL$12143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2D-4D69-93AA-F85AC5927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008"/>
        <c:axId val="1584555400"/>
      </c:barChart>
      <c:catAx>
        <c:axId val="15845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5400"/>
        <c:crosses val="autoZero"/>
        <c:auto val="1"/>
        <c:lblAlgn val="ctr"/>
        <c:lblOffset val="100"/>
        <c:noMultiLvlLbl val="0"/>
      </c:catAx>
      <c:valAx>
        <c:axId val="1584555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'2021'!$CH$12102:$CL$12102</c:f>
              <c:numCache>
                <c:formatCode>0.00</c:formatCode>
                <c:ptCount val="5"/>
                <c:pt idx="0">
                  <c:v>3.9880952380952381</c:v>
                </c:pt>
                <c:pt idx="1">
                  <c:v>3.6785714285714284</c:v>
                </c:pt>
                <c:pt idx="2">
                  <c:v>3.7916666666666665</c:v>
                </c:pt>
                <c:pt idx="3">
                  <c:v>4.1011904761904763</c:v>
                </c:pt>
                <c:pt idx="4">
                  <c:v>3.9702380952380953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9-4B48-86E2-4CB324249195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'2021'!$CH$12130:$CL$12130</c:f>
              <c:numCache>
                <c:formatCode>0.00</c:formatCode>
                <c:ptCount val="5"/>
                <c:pt idx="0">
                  <c:v>4.2571428571428571</c:v>
                </c:pt>
                <c:pt idx="1">
                  <c:v>3.2857142857142856</c:v>
                </c:pt>
                <c:pt idx="2">
                  <c:v>3.7142857142857144</c:v>
                </c:pt>
                <c:pt idx="3">
                  <c:v>4</c:v>
                </c:pt>
                <c:pt idx="4">
                  <c:v>4.0285714285714285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A9-4B48-86E2-4CB324249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888"/>
        <c:axId val="1584556184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'2021'!$CH$12101:$CL$12101</c:f>
              <c:numCache>
                <c:formatCode>0.00</c:formatCode>
                <c:ptCount val="5"/>
                <c:pt idx="0">
                  <c:v>4.5535714285714288</c:v>
                </c:pt>
                <c:pt idx="1">
                  <c:v>4.1964285714285712</c:v>
                </c:pt>
                <c:pt idx="2">
                  <c:v>4.375</c:v>
                </c:pt>
                <c:pt idx="3">
                  <c:v>4.4821428571428568</c:v>
                </c:pt>
                <c:pt idx="4">
                  <c:v>4.6071428571428568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A9-4B48-86E2-4CB324249195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'2021'!$CH$12129:$CL$12129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A9-4B48-86E2-4CB324249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0888"/>
        <c:axId val="1584556184"/>
      </c:lineChart>
      <c:catAx>
        <c:axId val="1584560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6184"/>
        <c:crosses val="autoZero"/>
        <c:auto val="1"/>
        <c:lblAlgn val="ctr"/>
        <c:lblOffset val="100"/>
        <c:noMultiLvlLbl val="0"/>
      </c:catAx>
      <c:valAx>
        <c:axId val="158455618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911111541032804E-2"/>
          <c:y val="0.14148609713259527"/>
          <c:w val="0.60379675143514411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'2021'!$CH$12148:$CL$12148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91-48F9-BC71-8CF2078D9C73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'2021'!$CH$12149:$CL$12149</c:f>
              <c:numCache>
                <c:formatCode>0.00</c:formatCode>
                <c:ptCount val="5"/>
                <c:pt idx="0">
                  <c:v>0.26904761904761898</c:v>
                </c:pt>
                <c:pt idx="1">
                  <c:v>-0.39285714285714279</c:v>
                </c:pt>
                <c:pt idx="2">
                  <c:v>-7.7380952380952106E-2</c:v>
                </c:pt>
                <c:pt idx="3">
                  <c:v>-0.10119047619047628</c:v>
                </c:pt>
                <c:pt idx="4">
                  <c:v>5.8333333333333126E-2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91-48F9-BC71-8CF2078D9C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928"/>
        <c:axId val="1584531488"/>
      </c:barChart>
      <c:catAx>
        <c:axId val="158455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31488"/>
        <c:crosses val="autoZero"/>
        <c:auto val="1"/>
        <c:lblAlgn val="ctr"/>
        <c:lblOffset val="100"/>
        <c:noMultiLvlLbl val="0"/>
      </c:catAx>
      <c:valAx>
        <c:axId val="1584531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'2021'!$CM$12072:$DB$12072</c:f>
              <c:numCache>
                <c:formatCode>0.00</c:formatCode>
                <c:ptCount val="16"/>
                <c:pt idx="0">
                  <c:v>0.859375</c:v>
                </c:pt>
                <c:pt idx="1">
                  <c:v>0.80505952380952372</c:v>
                </c:pt>
                <c:pt idx="2">
                  <c:v>0.7823660714285714</c:v>
                </c:pt>
                <c:pt idx="3">
                  <c:v>0.86607142857142849</c:v>
                </c:pt>
                <c:pt idx="4">
                  <c:v>0.82886904761904756</c:v>
                </c:pt>
                <c:pt idx="5">
                  <c:v>0.86011904761904778</c:v>
                </c:pt>
                <c:pt idx="6">
                  <c:v>0.8136160714285714</c:v>
                </c:pt>
                <c:pt idx="7">
                  <c:v>0.85193452380952384</c:v>
                </c:pt>
                <c:pt idx="8">
                  <c:v>0.87755102040816324</c:v>
                </c:pt>
                <c:pt idx="9">
                  <c:v>0.82886904761904767</c:v>
                </c:pt>
                <c:pt idx="10">
                  <c:v>0.8314732142857143</c:v>
                </c:pt>
                <c:pt idx="11">
                  <c:v>0.8500000000000002</c:v>
                </c:pt>
                <c:pt idx="12">
                  <c:v>0.8348214285714286</c:v>
                </c:pt>
                <c:pt idx="13">
                  <c:v>0.82857142857142863</c:v>
                </c:pt>
                <c:pt idx="14">
                  <c:v>0.8080357142857143</c:v>
                </c:pt>
                <c:pt idx="15">
                  <c:v>0.86071428571428577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B2-4BC9-B85C-DBF91BDB204E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'2021'!$CM$12073:$DB$12073</c:f>
              <c:numCache>
                <c:formatCode>0.00</c:formatCode>
                <c:ptCount val="16"/>
                <c:pt idx="0">
                  <c:v>0.75030788177339902</c:v>
                </c:pt>
                <c:pt idx="1">
                  <c:v>0.69802955665024669</c:v>
                </c:pt>
                <c:pt idx="2">
                  <c:v>0.6785714285714286</c:v>
                </c:pt>
                <c:pt idx="3">
                  <c:v>0.75030788177339902</c:v>
                </c:pt>
                <c:pt idx="4">
                  <c:v>0.7459359605911331</c:v>
                </c:pt>
                <c:pt idx="5">
                  <c:v>0.76642036124794721</c:v>
                </c:pt>
                <c:pt idx="6">
                  <c:v>0.69365763546798032</c:v>
                </c:pt>
                <c:pt idx="7">
                  <c:v>0.72947454844006554</c:v>
                </c:pt>
                <c:pt idx="8">
                  <c:v>0.78289936664320892</c:v>
                </c:pt>
                <c:pt idx="9">
                  <c:v>0.67364532019704437</c:v>
                </c:pt>
                <c:pt idx="10">
                  <c:v>0.66564039408866993</c:v>
                </c:pt>
                <c:pt idx="11">
                  <c:v>0.76945812807881819</c:v>
                </c:pt>
                <c:pt idx="12">
                  <c:v>0.7376847290640397</c:v>
                </c:pt>
                <c:pt idx="13">
                  <c:v>0.73940886699507369</c:v>
                </c:pt>
                <c:pt idx="14">
                  <c:v>0.72561576354679813</c:v>
                </c:pt>
                <c:pt idx="15">
                  <c:v>0.72438423645320171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2-4BC9-B85C-DBF91BDB2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9720"/>
        <c:axId val="1584536192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'2021'!$CM$12086:$DB$12086</c:f>
              <c:numCache>
                <c:formatCode>0.00</c:formatCode>
                <c:ptCount val="16"/>
                <c:pt idx="0">
                  <c:v>0.86127129750982967</c:v>
                </c:pt>
                <c:pt idx="1">
                  <c:v>0.84607907383136849</c:v>
                </c:pt>
                <c:pt idx="2">
                  <c:v>0.8174803407601573</c:v>
                </c:pt>
                <c:pt idx="3">
                  <c:v>0.85996068152031313</c:v>
                </c:pt>
                <c:pt idx="4">
                  <c:v>0.84463375564292265</c:v>
                </c:pt>
                <c:pt idx="5">
                  <c:v>0.86062691131498459</c:v>
                </c:pt>
                <c:pt idx="6">
                  <c:v>0.8556192660550459</c:v>
                </c:pt>
                <c:pt idx="7">
                  <c:v>0.85904325032765283</c:v>
                </c:pt>
                <c:pt idx="8">
                  <c:v>0.87630593521812672</c:v>
                </c:pt>
                <c:pt idx="9">
                  <c:v>0.82066404543468841</c:v>
                </c:pt>
                <c:pt idx="10">
                  <c:v>0.82676933158584531</c:v>
                </c:pt>
                <c:pt idx="11">
                  <c:v>0.86294888597640851</c:v>
                </c:pt>
                <c:pt idx="12">
                  <c:v>0.85693690320165217</c:v>
                </c:pt>
                <c:pt idx="13">
                  <c:v>0.85422018348623674</c:v>
                </c:pt>
                <c:pt idx="14">
                  <c:v>0.82204019222367919</c:v>
                </c:pt>
                <c:pt idx="15">
                  <c:v>0.86218872870248897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B2-4BC9-B85C-DBF91BDB204E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'2021'!$CM$12087:$DB$12087</c:f>
              <c:numCache>
                <c:formatCode>0.00</c:formatCode>
                <c:ptCount val="16"/>
                <c:pt idx="0">
                  <c:v>0.86288683315357173</c:v>
                </c:pt>
                <c:pt idx="1">
                  <c:v>0.8579357836223338</c:v>
                </c:pt>
                <c:pt idx="2">
                  <c:v>0.83180535966149505</c:v>
                </c:pt>
                <c:pt idx="3">
                  <c:v>0.86581141624491831</c:v>
                </c:pt>
                <c:pt idx="4">
                  <c:v>0.85713307890152812</c:v>
                </c:pt>
                <c:pt idx="5">
                  <c:v>0.86718382698636742</c:v>
                </c:pt>
                <c:pt idx="6">
                  <c:v>0.85974964739069115</c:v>
                </c:pt>
                <c:pt idx="7">
                  <c:v>0.86323252855443766</c:v>
                </c:pt>
                <c:pt idx="8">
                  <c:v>0.87810385084921683</c:v>
                </c:pt>
                <c:pt idx="9">
                  <c:v>0.8350134129815544</c:v>
                </c:pt>
                <c:pt idx="10">
                  <c:v>0.83246390940014936</c:v>
                </c:pt>
                <c:pt idx="11">
                  <c:v>0.85352609308885463</c:v>
                </c:pt>
                <c:pt idx="12">
                  <c:v>0.86111045264367292</c:v>
                </c:pt>
                <c:pt idx="13">
                  <c:v>0.8601800381647724</c:v>
                </c:pt>
                <c:pt idx="14">
                  <c:v>0.83339832406869541</c:v>
                </c:pt>
                <c:pt idx="15">
                  <c:v>0.87118559694681763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B2-4BC9-B85C-DBF91BDB2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9720"/>
        <c:axId val="1584536192"/>
      </c:lineChart>
      <c:catAx>
        <c:axId val="158453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6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97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1.008285473968101E-2"/>
          <c:w val="0.67070542300592784"/>
          <c:h val="0.32416697814965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'2021'!$F$12074</c:f>
              <c:strCache>
                <c:ptCount val="1"/>
                <c:pt idx="0">
                  <c:v>Динамика 760825 Ярославский кадетский колледж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'2021'!$CM$12074:$DB$12074</c:f>
              <c:numCache>
                <c:formatCode>0.00</c:formatCode>
                <c:ptCount val="16"/>
                <c:pt idx="0">
                  <c:v>-0.10906711822660098</c:v>
                </c:pt>
                <c:pt idx="1">
                  <c:v>-0.10702996715927704</c:v>
                </c:pt>
                <c:pt idx="2">
                  <c:v>-0.10379464285714279</c:v>
                </c:pt>
                <c:pt idx="3">
                  <c:v>-0.11576354679802947</c:v>
                </c:pt>
                <c:pt idx="4">
                  <c:v>-8.2933087027914465E-2</c:v>
                </c:pt>
                <c:pt idx="5">
                  <c:v>-9.369868637110057E-2</c:v>
                </c:pt>
                <c:pt idx="6">
                  <c:v>-0.11995843596059108</c:v>
                </c:pt>
                <c:pt idx="7">
                  <c:v>-0.1224599753694583</c:v>
                </c:pt>
                <c:pt idx="8">
                  <c:v>-9.4651653764954324E-2</c:v>
                </c:pt>
                <c:pt idx="9">
                  <c:v>-0.1552237274220033</c:v>
                </c:pt>
                <c:pt idx="10">
                  <c:v>-0.16583282019704437</c:v>
                </c:pt>
                <c:pt idx="11">
                  <c:v>-8.0541871921182007E-2</c:v>
                </c:pt>
                <c:pt idx="12">
                  <c:v>-9.7136699507388902E-2</c:v>
                </c:pt>
                <c:pt idx="13">
                  <c:v>-8.9162561576354937E-2</c:v>
                </c:pt>
                <c:pt idx="14">
                  <c:v>-8.241995073891617E-2</c:v>
                </c:pt>
                <c:pt idx="15">
                  <c:v>-0.13633004926108405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3A-4765-A1A0-CA45A4303591}"/>
            </c:ext>
          </c:extLst>
        </c:ser>
        <c:ser>
          <c:idx val="1"/>
          <c:order val="1"/>
          <c:tx>
            <c:strRef>
              <c:f>'2021'!$F$12081</c:f>
              <c:strCache>
                <c:ptCount val="1"/>
                <c:pt idx="0">
                  <c:v>Динамика ЯО</c:v>
                </c:pt>
              </c:strCache>
            </c:strRef>
          </c:tx>
          <c:spPr>
            <a:solidFill>
              <a:srgbClr val="FFC000">
                <a:alpha val="53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'2021'!$CM$12081:$DB$12081</c:f>
              <c:numCache>
                <c:formatCode>0.00</c:formatCode>
                <c:ptCount val="16"/>
                <c:pt idx="0">
                  <c:v>1.6155356437420609E-3</c:v>
                </c:pt>
                <c:pt idx="1">
                  <c:v>1.1856709790965314E-2</c:v>
                </c:pt>
                <c:pt idx="2">
                  <c:v>1.4325018901337749E-2</c:v>
                </c:pt>
                <c:pt idx="3">
                  <c:v>5.8507347246051777E-3</c:v>
                </c:pt>
                <c:pt idx="4">
                  <c:v>1.2499323258605477E-2</c:v>
                </c:pt>
                <c:pt idx="5">
                  <c:v>6.5569156713828347E-3</c:v>
                </c:pt>
                <c:pt idx="6">
                  <c:v>4.1303813356452501E-3</c:v>
                </c:pt>
                <c:pt idx="7">
                  <c:v>4.1892782267848316E-3</c:v>
                </c:pt>
                <c:pt idx="8">
                  <c:v>1.7979156310901079E-3</c:v>
                </c:pt>
                <c:pt idx="9">
                  <c:v>1.4349367546865999E-2</c:v>
                </c:pt>
                <c:pt idx="10">
                  <c:v>5.6945778143040471E-3</c:v>
                </c:pt>
                <c:pt idx="11">
                  <c:v>-9.4227928875538769E-3</c:v>
                </c:pt>
                <c:pt idx="12">
                  <c:v>4.173549442020752E-3</c:v>
                </c:pt>
                <c:pt idx="13">
                  <c:v>5.9598546785356588E-3</c:v>
                </c:pt>
                <c:pt idx="14">
                  <c:v>1.1358131845016217E-2</c:v>
                </c:pt>
                <c:pt idx="15">
                  <c:v>8.9968682443286596E-3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3A-4765-A1A0-CA45A4303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1288"/>
        <c:axId val="1584535800"/>
      </c:barChart>
      <c:catAx>
        <c:axId val="1584541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584535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8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Приращение в % от значений 2020 года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412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4664463906071721"/>
          <c:y val="0.76302356520904502"/>
          <c:w val="0.23340272333216186"/>
          <c:h val="0.23697643479095504"/>
        </c:manualLayout>
      </c:layout>
      <c:overlay val="0"/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'2021'!$CM$12101:$DB$12101</c:f>
              <c:numCache>
                <c:formatCode>0.00</c:formatCode>
                <c:ptCount val="16"/>
                <c:pt idx="0">
                  <c:v>0.859375</c:v>
                </c:pt>
                <c:pt idx="1">
                  <c:v>0.80505952380952372</c:v>
                </c:pt>
                <c:pt idx="2">
                  <c:v>0.7823660714285714</c:v>
                </c:pt>
                <c:pt idx="3">
                  <c:v>0.86607142857142849</c:v>
                </c:pt>
                <c:pt idx="4">
                  <c:v>0.82886904761904756</c:v>
                </c:pt>
                <c:pt idx="5">
                  <c:v>0.86011904761904778</c:v>
                </c:pt>
                <c:pt idx="6">
                  <c:v>0.8136160714285714</c:v>
                </c:pt>
                <c:pt idx="7">
                  <c:v>0.85193452380952384</c:v>
                </c:pt>
                <c:pt idx="8">
                  <c:v>0.87755102040816324</c:v>
                </c:pt>
                <c:pt idx="9">
                  <c:v>0.82886904761904767</c:v>
                </c:pt>
                <c:pt idx="10">
                  <c:v>0.8314732142857143</c:v>
                </c:pt>
                <c:pt idx="11">
                  <c:v>0.8500000000000002</c:v>
                </c:pt>
                <c:pt idx="12">
                  <c:v>0.8348214285714286</c:v>
                </c:pt>
                <c:pt idx="13">
                  <c:v>0.82857142857142863</c:v>
                </c:pt>
                <c:pt idx="14">
                  <c:v>0.8080357142857143</c:v>
                </c:pt>
                <c:pt idx="15">
                  <c:v>0.86071428571428577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01-4BEB-B898-98A6B6BCBEDD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'2021'!$CM$12102:$DB$12102</c:f>
              <c:numCache>
                <c:formatCode>0.00</c:formatCode>
                <c:ptCount val="16"/>
                <c:pt idx="0">
                  <c:v>0.74590773809523814</c:v>
                </c:pt>
                <c:pt idx="1">
                  <c:v>0.69761904761904792</c:v>
                </c:pt>
                <c:pt idx="2">
                  <c:v>0.6852678571428571</c:v>
                </c:pt>
                <c:pt idx="3">
                  <c:v>0.75037202380952384</c:v>
                </c:pt>
                <c:pt idx="4">
                  <c:v>0.74315476190476182</c:v>
                </c:pt>
                <c:pt idx="5">
                  <c:v>0.7611607142857143</c:v>
                </c:pt>
                <c:pt idx="6">
                  <c:v>0.6897321428571429</c:v>
                </c:pt>
                <c:pt idx="7">
                  <c:v>0.72519841269841279</c:v>
                </c:pt>
                <c:pt idx="8">
                  <c:v>0.77954931972789132</c:v>
                </c:pt>
                <c:pt idx="9">
                  <c:v>0.66815476190476186</c:v>
                </c:pt>
                <c:pt idx="10">
                  <c:v>0.66927083333333337</c:v>
                </c:pt>
                <c:pt idx="11">
                  <c:v>0.77916666666666701</c:v>
                </c:pt>
                <c:pt idx="12">
                  <c:v>0.7359693877551019</c:v>
                </c:pt>
                <c:pt idx="13">
                  <c:v>0.73452380952380969</c:v>
                </c:pt>
                <c:pt idx="14">
                  <c:v>0.71934523809523787</c:v>
                </c:pt>
                <c:pt idx="15">
                  <c:v>0.72648809523809543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01-4BEB-B898-98A6B6BCB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1880"/>
        <c:axId val="1584540504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'2021'!$CM$12114:$DB$12114</c:f>
              <c:numCache>
                <c:formatCode>0.00</c:formatCode>
                <c:ptCount val="16"/>
                <c:pt idx="0">
                  <c:v>0.8723304020100503</c:v>
                </c:pt>
                <c:pt idx="1">
                  <c:v>0.84725711892797384</c:v>
                </c:pt>
                <c:pt idx="2">
                  <c:v>0.82518059045226133</c:v>
                </c:pt>
                <c:pt idx="3">
                  <c:v>0.87316792294807366</c:v>
                </c:pt>
                <c:pt idx="4">
                  <c:v>0.86053531546621709</c:v>
                </c:pt>
                <c:pt idx="5">
                  <c:v>0.87120498324958029</c:v>
                </c:pt>
                <c:pt idx="6">
                  <c:v>0.85855056532663321</c:v>
                </c:pt>
                <c:pt idx="7">
                  <c:v>0.87117881072026837</c:v>
                </c:pt>
                <c:pt idx="8">
                  <c:v>0.87966618808327213</c:v>
                </c:pt>
                <c:pt idx="9">
                  <c:v>0.84050460636515956</c:v>
                </c:pt>
                <c:pt idx="10">
                  <c:v>0.85026695979899503</c:v>
                </c:pt>
                <c:pt idx="11">
                  <c:v>0.88046482412060523</c:v>
                </c:pt>
                <c:pt idx="12">
                  <c:v>0.86591439339554799</c:v>
                </c:pt>
                <c:pt idx="13">
                  <c:v>0.86162060301507692</c:v>
                </c:pt>
                <c:pt idx="14">
                  <c:v>0.8324434673366824</c:v>
                </c:pt>
                <c:pt idx="15">
                  <c:v>0.87189070351759079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01-4BEB-B898-98A6B6BCBEDD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'2021'!$CM$12115:$DB$12115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01-4BEB-B898-98A6B6BCB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1880"/>
        <c:axId val="1584540504"/>
      </c:lineChart>
      <c:catAx>
        <c:axId val="158453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18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9277778230151432"/>
          <c:h val="0.2771109035099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'2021'!$F$12096</c:f>
              <c:strCache>
                <c:ptCount val="1"/>
                <c:pt idx="0">
                  <c:v>Динамика 760825 Ярославский кадетский колледж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'2021'!$CM$12093:$DB$12093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'2021'!$CM$12096:$DB$12096</c:f>
              <c:numCache>
                <c:formatCode>0.00</c:formatCode>
                <c:ptCount val="16"/>
                <c:pt idx="0">
                  <c:v>-0.11346726190476186</c:v>
                </c:pt>
                <c:pt idx="1">
                  <c:v>-0.10744047619047581</c:v>
                </c:pt>
                <c:pt idx="2">
                  <c:v>-9.7098214285714302E-2</c:v>
                </c:pt>
                <c:pt idx="3">
                  <c:v>-0.11569940476190466</c:v>
                </c:pt>
                <c:pt idx="4">
                  <c:v>-8.5714285714285743E-2</c:v>
                </c:pt>
                <c:pt idx="5">
                  <c:v>-9.8958333333333481E-2</c:v>
                </c:pt>
                <c:pt idx="6">
                  <c:v>-0.12388392857142849</c:v>
                </c:pt>
                <c:pt idx="7">
                  <c:v>-0.12673611111111105</c:v>
                </c:pt>
                <c:pt idx="8">
                  <c:v>-9.8001700680271919E-2</c:v>
                </c:pt>
                <c:pt idx="9">
                  <c:v>-0.16071428571428581</c:v>
                </c:pt>
                <c:pt idx="10">
                  <c:v>-0.16220238095238093</c:v>
                </c:pt>
                <c:pt idx="11">
                  <c:v>-7.0833333333333193E-2</c:v>
                </c:pt>
                <c:pt idx="12">
                  <c:v>-9.8852040816326703E-2</c:v>
                </c:pt>
                <c:pt idx="13">
                  <c:v>-9.4047619047618936E-2</c:v>
                </c:pt>
                <c:pt idx="14">
                  <c:v>-8.869047619047643E-2</c:v>
                </c:pt>
                <c:pt idx="15">
                  <c:v>-0.13422619047619033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78-4987-A61D-9DBD690A96ED}"/>
            </c:ext>
          </c:extLst>
        </c:ser>
        <c:ser>
          <c:idx val="1"/>
          <c:order val="1"/>
          <c:tx>
            <c:strRef>
              <c:f>'2021'!$F$12109</c:f>
              <c:strCache>
                <c:ptCount val="1"/>
                <c:pt idx="0">
                  <c:v>Динамика ЯО ПРОФЕССИЯ</c:v>
                </c:pt>
              </c:strCache>
            </c:strRef>
          </c:tx>
          <c:spPr>
            <a:solidFill>
              <a:srgbClr val="FFC000">
                <a:alpha val="52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'2021'!$CM$12093:$DB$12093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'2021'!$CM$12109:$DB$12109</c:f>
              <c:numCache>
                <c:formatCode>0.00</c:formatCode>
                <c:ptCount val="16"/>
                <c:pt idx="0">
                  <c:v>1.0859145376796442E-2</c:v>
                </c:pt>
                <c:pt idx="1">
                  <c:v>2.5648607503633403E-2</c:v>
                </c:pt>
                <c:pt idx="2">
                  <c:v>2.6798029202652396E-2</c:v>
                </c:pt>
                <c:pt idx="3">
                  <c:v>1.0849956521793769E-2</c:v>
                </c:pt>
                <c:pt idx="4">
                  <c:v>1.7146605013899974E-2</c:v>
                </c:pt>
                <c:pt idx="5">
                  <c:v>1.6318981074836536E-2</c:v>
                </c:pt>
                <c:pt idx="6">
                  <c:v>1.2010825020953741E-2</c:v>
                </c:pt>
                <c:pt idx="7">
                  <c:v>1.4573877451774631E-2</c:v>
                </c:pt>
                <c:pt idx="8">
                  <c:v>7.5109633474471638E-3</c:v>
                </c:pt>
                <c:pt idx="9">
                  <c:v>2.4169895593662338E-2</c:v>
                </c:pt>
                <c:pt idx="10">
                  <c:v>1.483994192643634E-2</c:v>
                </c:pt>
                <c:pt idx="11">
                  <c:v>9.6452033862692854E-3</c:v>
                </c:pt>
                <c:pt idx="12">
                  <c:v>1.0143906893814059E-2</c:v>
                </c:pt>
                <c:pt idx="13">
                  <c:v>1.5048564276743837E-2</c:v>
                </c:pt>
                <c:pt idx="14">
                  <c:v>1.7243954518782134E-2</c:v>
                </c:pt>
                <c:pt idx="15">
                  <c:v>8.4168733766314396E-3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78-4987-A61D-9DBD690A96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29920"/>
        <c:axId val="1584540896"/>
      </c:barChart>
      <c:catAx>
        <c:axId val="15845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6911681282859293E-2"/>
              <c:y val="4.661097023888963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299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9061447722343903"/>
          <c:y val="0.72697860225098976"/>
          <c:w val="0.1927513455854212"/>
          <c:h val="0.2482633569108946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'2021'!$CM$12128:$DB$12128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'2021'!$CM$12129:$DB$12129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8-45ED-B445-12F4975DE07E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'2021'!$CM$12128:$DB$12128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'2021'!$CM$12130:$DB$12130</c:f>
              <c:numCache>
                <c:formatCode>0.00</c:formatCode>
                <c:ptCount val="16"/>
                <c:pt idx="0">
                  <c:v>0.77142857142857146</c:v>
                </c:pt>
                <c:pt idx="1">
                  <c:v>0.69999999999999984</c:v>
                </c:pt>
                <c:pt idx="2">
                  <c:v>0.64642857142857146</c:v>
                </c:pt>
                <c:pt idx="3">
                  <c:v>0.75</c:v>
                </c:pt>
                <c:pt idx="4">
                  <c:v>0.75928571428571445</c:v>
                </c:pt>
                <c:pt idx="5">
                  <c:v>0.79166666666666641</c:v>
                </c:pt>
                <c:pt idx="6">
                  <c:v>0.71250000000000002</c:v>
                </c:pt>
                <c:pt idx="7">
                  <c:v>0.75000000000000011</c:v>
                </c:pt>
                <c:pt idx="8">
                  <c:v>0.79897959183673462</c:v>
                </c:pt>
                <c:pt idx="9">
                  <c:v>0.69999999999999984</c:v>
                </c:pt>
                <c:pt idx="10">
                  <c:v>0.64821428571428574</c:v>
                </c:pt>
                <c:pt idx="11">
                  <c:v>0.72285714285714275</c:v>
                </c:pt>
                <c:pt idx="12">
                  <c:v>0.74591836734693873</c:v>
                </c:pt>
                <c:pt idx="13">
                  <c:v>0.7628571428571429</c:v>
                </c:pt>
                <c:pt idx="14">
                  <c:v>0.75571428571428578</c:v>
                </c:pt>
                <c:pt idx="15">
                  <c:v>0.7142857142857143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C8-45ED-B445-12F4975DE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584"/>
        <c:axId val="1584535408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'2021'!$CM$12128:$DB$12128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'2021'!$CM$12142:$DB$12142</c:f>
              <c:numCache>
                <c:formatCode>0.00</c:formatCode>
                <c:ptCount val="16"/>
                <c:pt idx="0">
                  <c:v>0.8723304020100503</c:v>
                </c:pt>
                <c:pt idx="1">
                  <c:v>0.84725711892797384</c:v>
                </c:pt>
                <c:pt idx="2">
                  <c:v>0.82518059045226133</c:v>
                </c:pt>
                <c:pt idx="3">
                  <c:v>0.87316792294807366</c:v>
                </c:pt>
                <c:pt idx="4">
                  <c:v>0.86053531546621709</c:v>
                </c:pt>
                <c:pt idx="5">
                  <c:v>0.87120498324958029</c:v>
                </c:pt>
                <c:pt idx="6">
                  <c:v>0.85855056532663321</c:v>
                </c:pt>
                <c:pt idx="7">
                  <c:v>0.87117881072026837</c:v>
                </c:pt>
                <c:pt idx="8">
                  <c:v>0.87966618808327213</c:v>
                </c:pt>
                <c:pt idx="9">
                  <c:v>0.84050460636515956</c:v>
                </c:pt>
                <c:pt idx="10">
                  <c:v>0.85026695979899503</c:v>
                </c:pt>
                <c:pt idx="11">
                  <c:v>0.88046482412060523</c:v>
                </c:pt>
                <c:pt idx="12">
                  <c:v>0.86591439339554799</c:v>
                </c:pt>
                <c:pt idx="13">
                  <c:v>0.86162060301507692</c:v>
                </c:pt>
                <c:pt idx="14">
                  <c:v>0.8324434673366824</c:v>
                </c:pt>
                <c:pt idx="15">
                  <c:v>0.87189070351759079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C8-45ED-B445-12F4975DE07E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'2021'!$CM$12128:$DB$12128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'2021'!$CM$12143:$DB$12143</c:f>
              <c:numCache>
                <c:formatCode>0.00</c:formatCode>
                <c:ptCount val="16"/>
                <c:pt idx="0">
                  <c:v>0.85206292388847027</c:v>
                </c:pt>
                <c:pt idx="1">
                  <c:v>0.84969228836974808</c:v>
                </c:pt>
                <c:pt idx="2">
                  <c:v>0.82069517709118311</c:v>
                </c:pt>
                <c:pt idx="3">
                  <c:v>0.85601921627731725</c:v>
                </c:pt>
                <c:pt idx="4">
                  <c:v>0.84602800803818501</c:v>
                </c:pt>
                <c:pt idx="5">
                  <c:v>0.85645357112953069</c:v>
                </c:pt>
                <c:pt idx="6">
                  <c:v>0.85370352926400406</c:v>
                </c:pt>
                <c:pt idx="7">
                  <c:v>0.85117328142007687</c:v>
                </c:pt>
                <c:pt idx="8">
                  <c:v>0.87305325295151082</c:v>
                </c:pt>
                <c:pt idx="9">
                  <c:v>0.81918278489491925</c:v>
                </c:pt>
                <c:pt idx="10">
                  <c:v>0.81503548103491585</c:v>
                </c:pt>
                <c:pt idx="11">
                  <c:v>0.83443858327052944</c:v>
                </c:pt>
                <c:pt idx="12">
                  <c:v>0.85287257329456823</c:v>
                </c:pt>
                <c:pt idx="13">
                  <c:v>0.85113664908313413</c:v>
                </c:pt>
                <c:pt idx="14">
                  <c:v>0.824328058276806</c:v>
                </c:pt>
                <c:pt idx="15">
                  <c:v>0.86613916101480803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C8-45ED-B445-12F4975DE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584"/>
        <c:axId val="1584535408"/>
      </c:lineChart>
      <c:catAx>
        <c:axId val="158453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65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6217192900714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'2021'!$G$12148:$J$12148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6C-4BC3-B7B7-4F6C10575925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'2021'!$G$12149:$J$12149</c:f>
              <c:numCache>
                <c:formatCode>0.00</c:formatCode>
                <c:ptCount val="4"/>
                <c:pt idx="0">
                  <c:v>3.8095238095238404E-2</c:v>
                </c:pt>
                <c:pt idx="1">
                  <c:v>0.2416666666666667</c:v>
                </c:pt>
                <c:pt idx="2">
                  <c:v>-3.5714285714290028E-3</c:v>
                </c:pt>
                <c:pt idx="3">
                  <c:v>0.13214285714285667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6C-4BC3-B7B7-4F6C10575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9384"/>
        <c:axId val="1550262720"/>
      </c:barChart>
      <c:catAx>
        <c:axId val="1550269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2720"/>
        <c:crosses val="autoZero"/>
        <c:auto val="1"/>
        <c:lblAlgn val="ctr"/>
        <c:lblOffset val="100"/>
        <c:noMultiLvlLbl val="0"/>
      </c:catAx>
      <c:valAx>
        <c:axId val="1550262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47112182331911E-2"/>
          <c:y val="3.3213043284843639E-2"/>
          <c:w val="0.69691428695508206"/>
          <c:h val="0.3064666577694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'2021'!$F$12124</c:f>
              <c:strCache>
                <c:ptCount val="1"/>
                <c:pt idx="0">
                  <c:v>Динамика 760825 Ярославский кадетский колледж СПЕЦИАЛЬНОСТЬ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'2021'!$CM$12121:$DB$12121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'2021'!$CM$12124:$DB$12124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2-4F9E-9846-118B0A82AB21}"/>
            </c:ext>
          </c:extLst>
        </c:ser>
        <c:ser>
          <c:idx val="1"/>
          <c:order val="1"/>
          <c:tx>
            <c:strRef>
              <c:f>'2021'!$F$12137</c:f>
              <c:strCache>
                <c:ptCount val="1"/>
                <c:pt idx="0">
                  <c:v>Динамика ЯО СПЕЦИАЛЬНОСТЬ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'2021'!$CM$12121:$DB$12121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'2021'!$CM$12137:$DB$12137</c:f>
              <c:numCache>
                <c:formatCode>0.00</c:formatCode>
                <c:ptCount val="16"/>
                <c:pt idx="0">
                  <c:v>-2.0267478121580029E-2</c:v>
                </c:pt>
                <c:pt idx="1">
                  <c:v>2.4351694417742431E-3</c:v>
                </c:pt>
                <c:pt idx="2">
                  <c:v>-4.4854133610782165E-3</c:v>
                </c:pt>
                <c:pt idx="3">
                  <c:v>-1.7148706670756408E-2</c:v>
                </c:pt>
                <c:pt idx="4">
                  <c:v>-1.4507307428032079E-2</c:v>
                </c:pt>
                <c:pt idx="5">
                  <c:v>-1.4751412120049601E-2</c:v>
                </c:pt>
                <c:pt idx="6">
                  <c:v>-4.8470360626291509E-3</c:v>
                </c:pt>
                <c:pt idx="7">
                  <c:v>-2.0005529300191505E-2</c:v>
                </c:pt>
                <c:pt idx="8">
                  <c:v>-6.6129351317613105E-3</c:v>
                </c:pt>
                <c:pt idx="9">
                  <c:v>-2.132182147024031E-2</c:v>
                </c:pt>
                <c:pt idx="10">
                  <c:v>-3.5231478764079172E-2</c:v>
                </c:pt>
                <c:pt idx="11">
                  <c:v>-4.6026240850075784E-2</c:v>
                </c:pt>
                <c:pt idx="12">
                  <c:v>-1.3041820100979762E-2</c:v>
                </c:pt>
                <c:pt idx="13">
                  <c:v>-1.0483953931942791E-2</c:v>
                </c:pt>
                <c:pt idx="14">
                  <c:v>-8.1154090598763995E-3</c:v>
                </c:pt>
                <c:pt idx="15">
                  <c:v>-5.7515425027827582E-3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2-4F9E-9846-118B0A82A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0704"/>
        <c:axId val="1584540112"/>
      </c:barChart>
      <c:catAx>
        <c:axId val="158453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07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8490175801447781"/>
          <c:y val="0.6505184394323591"/>
          <c:w val="0.21371940710099965"/>
          <c:h val="0.30433293295965125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'2021'!$CM$12101:$DB$12101</c:f>
              <c:numCache>
                <c:formatCode>0.00</c:formatCode>
                <c:ptCount val="16"/>
                <c:pt idx="0">
                  <c:v>0.859375</c:v>
                </c:pt>
                <c:pt idx="1">
                  <c:v>0.80505952380952372</c:v>
                </c:pt>
                <c:pt idx="2">
                  <c:v>0.7823660714285714</c:v>
                </c:pt>
                <c:pt idx="3">
                  <c:v>0.86607142857142849</c:v>
                </c:pt>
                <c:pt idx="4">
                  <c:v>0.82886904761904756</c:v>
                </c:pt>
                <c:pt idx="5">
                  <c:v>0.86011904761904778</c:v>
                </c:pt>
                <c:pt idx="6">
                  <c:v>0.8136160714285714</c:v>
                </c:pt>
                <c:pt idx="7">
                  <c:v>0.85193452380952384</c:v>
                </c:pt>
                <c:pt idx="8">
                  <c:v>0.87755102040816324</c:v>
                </c:pt>
                <c:pt idx="9">
                  <c:v>0.82886904761904767</c:v>
                </c:pt>
                <c:pt idx="10">
                  <c:v>0.8314732142857143</c:v>
                </c:pt>
                <c:pt idx="11">
                  <c:v>0.8500000000000002</c:v>
                </c:pt>
                <c:pt idx="12">
                  <c:v>0.8348214285714286</c:v>
                </c:pt>
                <c:pt idx="13">
                  <c:v>0.82857142857142863</c:v>
                </c:pt>
                <c:pt idx="14">
                  <c:v>0.8080357142857143</c:v>
                </c:pt>
                <c:pt idx="15">
                  <c:v>0.86071428571428577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6-4881-8022-74DC42E04B25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3300"/>
              </a:solidFill>
            </a:ln>
          </c:spPr>
          <c:invertIfNegative val="0"/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'2021'!$CM$12102:$DB$12102</c:f>
              <c:numCache>
                <c:formatCode>0.00</c:formatCode>
                <c:ptCount val="16"/>
                <c:pt idx="0">
                  <c:v>0.74590773809523814</c:v>
                </c:pt>
                <c:pt idx="1">
                  <c:v>0.69761904761904792</c:v>
                </c:pt>
                <c:pt idx="2">
                  <c:v>0.6852678571428571</c:v>
                </c:pt>
                <c:pt idx="3">
                  <c:v>0.75037202380952384</c:v>
                </c:pt>
                <c:pt idx="4">
                  <c:v>0.74315476190476182</c:v>
                </c:pt>
                <c:pt idx="5">
                  <c:v>0.7611607142857143</c:v>
                </c:pt>
                <c:pt idx="6">
                  <c:v>0.6897321428571429</c:v>
                </c:pt>
                <c:pt idx="7">
                  <c:v>0.72519841269841279</c:v>
                </c:pt>
                <c:pt idx="8">
                  <c:v>0.77954931972789132</c:v>
                </c:pt>
                <c:pt idx="9">
                  <c:v>0.66815476190476186</c:v>
                </c:pt>
                <c:pt idx="10">
                  <c:v>0.66927083333333337</c:v>
                </c:pt>
                <c:pt idx="11">
                  <c:v>0.77916666666666701</c:v>
                </c:pt>
                <c:pt idx="12">
                  <c:v>0.7359693877551019</c:v>
                </c:pt>
                <c:pt idx="13">
                  <c:v>0.73452380952380969</c:v>
                </c:pt>
                <c:pt idx="14">
                  <c:v>0.71934523809523787</c:v>
                </c:pt>
                <c:pt idx="15">
                  <c:v>0.72648809523809543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26-4881-8022-74DC42E04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976"/>
        <c:axId val="1584533840"/>
      </c:barChart>
      <c:lineChart>
        <c:grouping val="standard"/>
        <c:varyColors val="0"/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'2021'!$CM$12129:$DB$12129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26-4881-8022-74DC42E04B25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'2021'!$CM$12130:$DB$12130</c:f>
              <c:numCache>
                <c:formatCode>0.00</c:formatCode>
                <c:ptCount val="16"/>
                <c:pt idx="0">
                  <c:v>0.77142857142857146</c:v>
                </c:pt>
                <c:pt idx="1">
                  <c:v>0.69999999999999984</c:v>
                </c:pt>
                <c:pt idx="2">
                  <c:v>0.64642857142857146</c:v>
                </c:pt>
                <c:pt idx="3">
                  <c:v>0.75</c:v>
                </c:pt>
                <c:pt idx="4">
                  <c:v>0.75928571428571445</c:v>
                </c:pt>
                <c:pt idx="5">
                  <c:v>0.79166666666666641</c:v>
                </c:pt>
                <c:pt idx="6">
                  <c:v>0.71250000000000002</c:v>
                </c:pt>
                <c:pt idx="7">
                  <c:v>0.75000000000000011</c:v>
                </c:pt>
                <c:pt idx="8">
                  <c:v>0.79897959183673462</c:v>
                </c:pt>
                <c:pt idx="9">
                  <c:v>0.69999999999999984</c:v>
                </c:pt>
                <c:pt idx="10">
                  <c:v>0.64821428571428574</c:v>
                </c:pt>
                <c:pt idx="11">
                  <c:v>0.72285714285714275</c:v>
                </c:pt>
                <c:pt idx="12">
                  <c:v>0.74591836734693873</c:v>
                </c:pt>
                <c:pt idx="13">
                  <c:v>0.7628571428571429</c:v>
                </c:pt>
                <c:pt idx="14">
                  <c:v>0.75571428571428578</c:v>
                </c:pt>
                <c:pt idx="15">
                  <c:v>0.7142857142857143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26-4881-8022-74DC42E04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976"/>
        <c:axId val="1584533840"/>
      </c:lineChart>
      <c:catAx>
        <c:axId val="158453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38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69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4.1235523031237876E-2"/>
          <c:w val="0.93030984482210555"/>
          <c:h val="0.25155694569636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'2021'!$CM$12141:$DB$12141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'2021'!$CM$12148:$DB$12148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7-48DF-893E-F3EF021D1016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'2021'!$CM$12141:$DB$12141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'2021'!$CM$12149:$DB$12149</c:f>
              <c:numCache>
                <c:formatCode>0.00</c:formatCode>
                <c:ptCount val="16"/>
                <c:pt idx="0">
                  <c:v>2.5520833333333326E-2</c:v>
                </c:pt>
                <c:pt idx="1">
                  <c:v>2.3809523809519284E-3</c:v>
                </c:pt>
                <c:pt idx="2">
                  <c:v>-3.8839285714285632E-2</c:v>
                </c:pt>
                <c:pt idx="3">
                  <c:v>-3.7202380952383596E-4</c:v>
                </c:pt>
                <c:pt idx="4">
                  <c:v>1.6130952380952635E-2</c:v>
                </c:pt>
                <c:pt idx="5">
                  <c:v>3.0505952380952106E-2</c:v>
                </c:pt>
                <c:pt idx="6">
                  <c:v>2.2767857142857117E-2</c:v>
                </c:pt>
                <c:pt idx="7">
                  <c:v>2.4801587301587324E-2</c:v>
                </c:pt>
                <c:pt idx="8">
                  <c:v>1.9430272108843294E-2</c:v>
                </c:pt>
                <c:pt idx="9">
                  <c:v>3.1845238095237982E-2</c:v>
                </c:pt>
                <c:pt idx="10">
                  <c:v>-2.1056547619047628E-2</c:v>
                </c:pt>
                <c:pt idx="11">
                  <c:v>-5.6309523809524253E-2</c:v>
                </c:pt>
                <c:pt idx="12">
                  <c:v>9.9489795918368262E-3</c:v>
                </c:pt>
                <c:pt idx="13">
                  <c:v>2.833333333333321E-2</c:v>
                </c:pt>
                <c:pt idx="14">
                  <c:v>3.6369047619047912E-2</c:v>
                </c:pt>
                <c:pt idx="15">
                  <c:v>-1.2202380952381131E-2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87-48DF-893E-F3EF021D1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2272"/>
        <c:axId val="1584532664"/>
      </c:barChart>
      <c:catAx>
        <c:axId val="158453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2664"/>
        <c:crosses val="autoZero"/>
        <c:auto val="1"/>
        <c:lblAlgn val="ctr"/>
        <c:lblOffset val="100"/>
        <c:noMultiLvlLbl val="0"/>
      </c:catAx>
      <c:valAx>
        <c:axId val="1584532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800" b="0" i="0" u="none" strike="noStrike" baseline="0">
                    <a:effectLst/>
                  </a:rPr>
                  <a:t>Разница в удовлетворенности  СПЕЦИАЛЬНОСТЬ-ПРОФЕССИЯ (в баллах)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6.3489602261255816E-3"/>
              <c:y val="7.2792842915507985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322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ОУ'!$I$3:$I$22</c:f>
              <c:strCache>
                <c:ptCount val="20"/>
                <c:pt idx="0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2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3">
                  <c:v>60. Я  удовлетворен тем,  что за время учебы я научился гораздо лучше планировать  свое время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45. Я доволен, что здесь меня научили быстро   находить нужную для учебы и  работы информацию.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73. Благодаря учебе я стал  гораздо лучше контролировать, и, при необходимости, поправлять  свою работу.</c:v>
                </c:pt>
                <c:pt idx="8">
                  <c:v>38. Я бы рекомендовал эту образовательную организацию тем, кто хочет получить эту специальность</c:v>
                </c:pt>
                <c:pt idx="9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0">
                  <c:v>75. Я уверен, что  территория  моего образовательного учреждения безопасна: хорошо освещена и регулярно очищается от снега.</c:v>
                </c:pt>
                <c:pt idx="11">
                  <c:v>46. Я доволен, что за время обучения я почувствовал себя членом профессионального сообщества.</c:v>
                </c:pt>
                <c:pt idx="12">
                  <c:v>54. Мне    нравилось, что хорошая дисциплина в группе  помогала усваивать материал.</c:v>
                </c:pt>
                <c:pt idx="13">
                  <c:v>81. Мне нравится, что  здесь я приобрел специальность,  которая обеспечит мне  уважение в обществе</c:v>
                </c:pt>
                <c:pt idx="14">
                  <c:v>74. Мне нравилось, что у нас  педагоги   понимают студентов и считаются с их мнением.</c:v>
                </c:pt>
                <c:pt idx="15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6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7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8">
                  <c:v>63. Я рад, что здесь очень активно  содействуют трудоустройству выпускников.</c:v>
                </c:pt>
                <c:pt idx="19">
                  <c:v>59. Мне нравилось, что  здесь я мог принимать  участие в студенческом самоуправлении</c:v>
                </c:pt>
              </c:strCache>
            </c:strRef>
          </c:cat>
          <c:val>
            <c:numRef>
              <c:f>'Рейтинг ОУ'!$J$3:$J$22</c:f>
              <c:numCache>
                <c:formatCode>0.00</c:formatCode>
                <c:ptCount val="20"/>
                <c:pt idx="0">
                  <c:v>30.201288755210186</c:v>
                </c:pt>
                <c:pt idx="1">
                  <c:v>29.754978274792698</c:v>
                </c:pt>
                <c:pt idx="2">
                  <c:v>29.48552884365958</c:v>
                </c:pt>
                <c:pt idx="3">
                  <c:v>28.847364417277646</c:v>
                </c:pt>
                <c:pt idx="4">
                  <c:v>28.751317321859354</c:v>
                </c:pt>
                <c:pt idx="5">
                  <c:v>28.522308228761464</c:v>
                </c:pt>
                <c:pt idx="6">
                  <c:v>27.824845781289376</c:v>
                </c:pt>
                <c:pt idx="7">
                  <c:v>27.451505206998032</c:v>
                </c:pt>
                <c:pt idx="8">
                  <c:v>27.399932798949543</c:v>
                </c:pt>
                <c:pt idx="9">
                  <c:v>27.384860258957506</c:v>
                </c:pt>
                <c:pt idx="10">
                  <c:v>27.328489238221898</c:v>
                </c:pt>
                <c:pt idx="11">
                  <c:v>27.228310510374268</c:v>
                </c:pt>
                <c:pt idx="12">
                  <c:v>27.226344891482778</c:v>
                </c:pt>
                <c:pt idx="13">
                  <c:v>26.844471609421014</c:v>
                </c:pt>
                <c:pt idx="14">
                  <c:v>26.795455702018305</c:v>
                </c:pt>
                <c:pt idx="15">
                  <c:v>26.747036844913112</c:v>
                </c:pt>
                <c:pt idx="16">
                  <c:v>26.618337455291613</c:v>
                </c:pt>
                <c:pt idx="17">
                  <c:v>26.411557155348955</c:v>
                </c:pt>
                <c:pt idx="18">
                  <c:v>26.254197103851592</c:v>
                </c:pt>
                <c:pt idx="19">
                  <c:v>26.199774330128868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4B-474E-85CE-76AD9378D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2696"/>
        <c:axId val="1586250736"/>
      </c:lineChart>
      <c:lineChart>
        <c:grouping val="standard"/>
        <c:varyColors val="0"/>
        <c:ser>
          <c:idx val="1"/>
          <c:order val="1"/>
          <c:tx>
            <c:strRef>
              <c:f>'Рейтинг ОУ'!$K$2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ОУ'!$I$3:$I$22</c:f>
              <c:strCache>
                <c:ptCount val="20"/>
                <c:pt idx="0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2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3">
                  <c:v>60. Я  удовлетворен тем,  что за время учебы я научился гораздо лучше планировать  свое время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45. Я доволен, что здесь меня научили быстро   находить нужную для учебы и  работы информацию.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73. Благодаря учебе я стал  гораздо лучше контролировать, и, при необходимости, поправлять  свою работу.</c:v>
                </c:pt>
                <c:pt idx="8">
                  <c:v>38. Я бы рекомендовал эту образовательную организацию тем, кто хочет получить эту специальность</c:v>
                </c:pt>
                <c:pt idx="9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0">
                  <c:v>75. Я уверен, что  территория  моего образовательного учреждения безопасна: хорошо освещена и регулярно очищается от снега.</c:v>
                </c:pt>
                <c:pt idx="11">
                  <c:v>46. Я доволен, что за время обучения я почувствовал себя членом профессионального сообщества.</c:v>
                </c:pt>
                <c:pt idx="12">
                  <c:v>54. Мне    нравилось, что хорошая дисциплина в группе  помогала усваивать материал.</c:v>
                </c:pt>
                <c:pt idx="13">
                  <c:v>81. Мне нравится, что  здесь я приобрел специальность,  которая обеспечит мне  уважение в обществе</c:v>
                </c:pt>
                <c:pt idx="14">
                  <c:v>74. Мне нравилось, что у нас  педагоги   понимают студентов и считаются с их мнением.</c:v>
                </c:pt>
                <c:pt idx="15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6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7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8">
                  <c:v>63. Я рад, что здесь очень активно  содействуют трудоустройству выпускников.</c:v>
                </c:pt>
                <c:pt idx="19">
                  <c:v>59. Мне нравилось, что  здесь я мог принимать  участие в студенческом самоуправлении</c:v>
                </c:pt>
              </c:strCache>
            </c:strRef>
          </c:cat>
          <c:val>
            <c:numRef>
              <c:f>'Рейтинг ОУ'!$K$3:$K$22</c:f>
              <c:numCache>
                <c:formatCode>0.00</c:formatCode>
                <c:ptCount val="20"/>
                <c:pt idx="0">
                  <c:v>3.8522167487684729</c:v>
                </c:pt>
                <c:pt idx="1">
                  <c:v>4.0197044334975374</c:v>
                </c:pt>
                <c:pt idx="2">
                  <c:v>4.0295566502463052</c:v>
                </c:pt>
                <c:pt idx="3">
                  <c:v>3.8768472906403941</c:v>
                </c:pt>
                <c:pt idx="4">
                  <c:v>3.8768472906403941</c:v>
                </c:pt>
                <c:pt idx="5">
                  <c:v>3.916256157635468</c:v>
                </c:pt>
                <c:pt idx="6">
                  <c:v>4</c:v>
                </c:pt>
                <c:pt idx="7">
                  <c:v>3.9408866995073892</c:v>
                </c:pt>
                <c:pt idx="8">
                  <c:v>3.9802955665024631</c:v>
                </c:pt>
                <c:pt idx="9">
                  <c:v>4.0049261083743843</c:v>
                </c:pt>
                <c:pt idx="10">
                  <c:v>3.9901477832512313</c:v>
                </c:pt>
                <c:pt idx="11">
                  <c:v>3.9113300492610836</c:v>
                </c:pt>
                <c:pt idx="12">
                  <c:v>3.8866995073891624</c:v>
                </c:pt>
                <c:pt idx="13">
                  <c:v>3.9458128078817736</c:v>
                </c:pt>
                <c:pt idx="14">
                  <c:v>3.8817733990147785</c:v>
                </c:pt>
                <c:pt idx="15">
                  <c:v>3.8620689655172415</c:v>
                </c:pt>
                <c:pt idx="16">
                  <c:v>4.1674876847290641</c:v>
                </c:pt>
                <c:pt idx="17">
                  <c:v>3.9458128078817736</c:v>
                </c:pt>
                <c:pt idx="18">
                  <c:v>3.6847290640394088</c:v>
                </c:pt>
                <c:pt idx="19">
                  <c:v>3.7536945812807883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4B-474E-85CE-76AD9378DB22}"/>
            </c:ext>
          </c:extLst>
        </c:ser>
        <c:ser>
          <c:idx val="2"/>
          <c:order val="2"/>
          <c:tx>
            <c:strRef>
              <c:f>'Рейтинг ОУ'!$L$2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ОУ'!$I$3:$I$22</c:f>
              <c:strCache>
                <c:ptCount val="20"/>
                <c:pt idx="0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2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3">
                  <c:v>60. Я  удовлетворен тем,  что за время учебы я научился гораздо лучше планировать  свое время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45. Я доволен, что здесь меня научили быстро   находить нужную для учебы и  работы информацию.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73. Благодаря учебе я стал  гораздо лучше контролировать, и, при необходимости, поправлять  свою работу.</c:v>
                </c:pt>
                <c:pt idx="8">
                  <c:v>38. Я бы рекомендовал эту образовательную организацию тем, кто хочет получить эту специальность</c:v>
                </c:pt>
                <c:pt idx="9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0">
                  <c:v>75. Я уверен, что  территория  моего образовательного учреждения безопасна: хорошо освещена и регулярно очищается от снега.</c:v>
                </c:pt>
                <c:pt idx="11">
                  <c:v>46. Я доволен, что за время обучения я почувствовал себя членом профессионального сообщества.</c:v>
                </c:pt>
                <c:pt idx="12">
                  <c:v>54. Мне    нравилось, что хорошая дисциплина в группе  помогала усваивать материал.</c:v>
                </c:pt>
                <c:pt idx="13">
                  <c:v>81. Мне нравится, что  здесь я приобрел специальность,  которая обеспечит мне  уважение в обществе</c:v>
                </c:pt>
                <c:pt idx="14">
                  <c:v>74. Мне нравилось, что у нас  педагоги   понимают студентов и считаются с их мнением.</c:v>
                </c:pt>
                <c:pt idx="15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6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7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8">
                  <c:v>63. Я рад, что здесь очень активно  содействуют трудоустройству выпускников.</c:v>
                </c:pt>
                <c:pt idx="19">
                  <c:v>59. Мне нравилось, что  здесь я мог принимать  участие в студенческом самоуправлении</c:v>
                </c:pt>
              </c:strCache>
            </c:strRef>
          </c:cat>
          <c:val>
            <c:numRef>
              <c:f>'Рейтинг ОУ'!$L$3:$L$22</c:f>
              <c:numCache>
                <c:formatCode>0.00</c:formatCode>
                <c:ptCount val="20"/>
                <c:pt idx="0">
                  <c:v>3.9303893971381672</c:v>
                </c:pt>
                <c:pt idx="1">
                  <c:v>3.9303893971381672</c:v>
                </c:pt>
                <c:pt idx="2">
                  <c:v>3.9303893971381672</c:v>
                </c:pt>
                <c:pt idx="3">
                  <c:v>3.9303893971381672</c:v>
                </c:pt>
                <c:pt idx="4">
                  <c:v>3.9303893971381672</c:v>
                </c:pt>
                <c:pt idx="5">
                  <c:v>3.9303893971381672</c:v>
                </c:pt>
                <c:pt idx="6">
                  <c:v>3.9303893971381672</c:v>
                </c:pt>
                <c:pt idx="7">
                  <c:v>3.9303893971381672</c:v>
                </c:pt>
                <c:pt idx="8">
                  <c:v>3.9303893971381672</c:v>
                </c:pt>
                <c:pt idx="9">
                  <c:v>3.9303893971381672</c:v>
                </c:pt>
                <c:pt idx="10">
                  <c:v>3.9303893971381672</c:v>
                </c:pt>
                <c:pt idx="11">
                  <c:v>3.9303893971381672</c:v>
                </c:pt>
                <c:pt idx="12">
                  <c:v>3.9303893971381672</c:v>
                </c:pt>
                <c:pt idx="13">
                  <c:v>3.9303893971381672</c:v>
                </c:pt>
                <c:pt idx="14">
                  <c:v>3.9303893971381672</c:v>
                </c:pt>
                <c:pt idx="15">
                  <c:v>3.9303893971381672</c:v>
                </c:pt>
                <c:pt idx="16">
                  <c:v>3.9303893971381672</c:v>
                </c:pt>
                <c:pt idx="17">
                  <c:v>3.9303893971381672</c:v>
                </c:pt>
                <c:pt idx="18">
                  <c:v>3.9303893971381672</c:v>
                </c:pt>
                <c:pt idx="19">
                  <c:v>3.9303893971381672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4B-474E-85CE-76AD9378D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1128"/>
        <c:axId val="1586251912"/>
      </c:lineChart>
      <c:catAx>
        <c:axId val="1586252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0736"/>
        <c:crosses val="autoZero"/>
        <c:auto val="1"/>
        <c:lblAlgn val="ctr"/>
        <c:lblOffset val="100"/>
        <c:noMultiLvlLbl val="0"/>
      </c:catAx>
      <c:valAx>
        <c:axId val="15862507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2696"/>
        <c:crosses val="autoZero"/>
        <c:crossBetween val="between"/>
      </c:valAx>
      <c:valAx>
        <c:axId val="158625191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51128"/>
        <c:crosses val="max"/>
        <c:crossBetween val="between"/>
      </c:valAx>
      <c:catAx>
        <c:axId val="1586251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519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950657779855308"/>
          <c:y val="0.89951324266284893"/>
          <c:w val="0.80828117570257674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П'!$J$2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П'!$I$3:$I$22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2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45. Я доволен, что здесь меня научили быстро   находить нужную для учебы и  работы информацию.</c:v>
                </c:pt>
                <c:pt idx="5">
                  <c:v>60. Я  удовлетворен тем,  что за время учебы я научился гораздо лучше планировать  свое время</c:v>
                </c:pt>
                <c:pt idx="6">
                  <c:v>73. Благодаря учебе я стал  гораздо лучше контролировать, и, при необходимости, поправлять  свою работу.</c:v>
                </c:pt>
                <c:pt idx="7">
                  <c:v>55. Я доволен тем, что  меня научили работать в команде, эффективно общаться с коллегами и руководством</c:v>
                </c:pt>
                <c:pt idx="8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9">
                  <c:v>38. Я бы рекомендовал эту образовательную организацию тем, кто хочет получить эту специальность</c:v>
                </c:pt>
                <c:pt idx="10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1">
                  <c:v>75. Я уверен, что  территория  моего образовательного учреждения безопасна: хорошо освещена и регулярно очищается от снега.</c:v>
                </c:pt>
                <c:pt idx="12">
                  <c:v>54. Мне    нравилось, что хорошая дисциплина в группе  помогала усваивать материал.</c:v>
                </c:pt>
                <c:pt idx="13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4">
                  <c:v>21. Я доволен тем, что производственная практика помогла мне утвердиться в правильности выбранной профессии.</c:v>
                </c:pt>
                <c:pt idx="15">
                  <c:v>64. Я доволен тем, что  здесь  работает много НПОртивных секций и творческих объединений.</c:v>
                </c:pt>
                <c:pt idx="16">
                  <c:v>59. Мне нравилось, что  здесь я мог принимать  участие в студенческом самоуправлении</c:v>
                </c:pt>
                <c:pt idx="17">
                  <c:v>81. Мне нравится, что  здесь я приобрел специальность,  которая обеспечит мне  уважение в обществе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46. Я доволен, что за время обучения я почувствовал себя членом профессионального сообщества.</c:v>
                </c:pt>
              </c:strCache>
            </c:strRef>
          </c:cat>
          <c:val>
            <c:numRef>
              <c:f>'Рейтинг ОУ П'!$J$3:$J$22</c:f>
              <c:numCache>
                <c:formatCode>0.00</c:formatCode>
                <c:ptCount val="20"/>
                <c:pt idx="0">
                  <c:v>31.513472080300634</c:v>
                </c:pt>
                <c:pt idx="1">
                  <c:v>31.430138123375762</c:v>
                </c:pt>
                <c:pt idx="2">
                  <c:v>31.334561764691674</c:v>
                </c:pt>
                <c:pt idx="3">
                  <c:v>31.098212225200868</c:v>
                </c:pt>
                <c:pt idx="4">
                  <c:v>30.375400593627962</c:v>
                </c:pt>
                <c:pt idx="5">
                  <c:v>30.269598403814499</c:v>
                </c:pt>
                <c:pt idx="6">
                  <c:v>30.187536893790256</c:v>
                </c:pt>
                <c:pt idx="7">
                  <c:v>29.705221422366066</c:v>
                </c:pt>
                <c:pt idx="8">
                  <c:v>29.222115226185462</c:v>
                </c:pt>
                <c:pt idx="9">
                  <c:v>29.160781974672432</c:v>
                </c:pt>
                <c:pt idx="10">
                  <c:v>28.990789231262507</c:v>
                </c:pt>
                <c:pt idx="11">
                  <c:v>28.953747152863365</c:v>
                </c:pt>
                <c:pt idx="12">
                  <c:v>28.796356255964334</c:v>
                </c:pt>
                <c:pt idx="13">
                  <c:v>28.61502175742007</c:v>
                </c:pt>
                <c:pt idx="14">
                  <c:v>28.591162468826017</c:v>
                </c:pt>
                <c:pt idx="15">
                  <c:v>28.564338124122219</c:v>
                </c:pt>
                <c:pt idx="16">
                  <c:v>28.361345967929314</c:v>
                </c:pt>
                <c:pt idx="17">
                  <c:v>28.129625038326218</c:v>
                </c:pt>
                <c:pt idx="18">
                  <c:v>28.007864984051793</c:v>
                </c:pt>
                <c:pt idx="19">
                  <c:v>27.885003855990192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78-4E31-A349-4F7989A22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34664"/>
        <c:axId val="1586235056"/>
      </c:lineChart>
      <c:lineChart>
        <c:grouping val="standard"/>
        <c:varyColors val="0"/>
        <c:ser>
          <c:idx val="1"/>
          <c:order val="1"/>
          <c:tx>
            <c:strRef>
              <c:f>'Рейтинг ОУ П'!$K$2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П'!$I$3:$I$22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2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45. Я доволен, что здесь меня научили быстро   находить нужную для учебы и  работы информацию.</c:v>
                </c:pt>
                <c:pt idx="5">
                  <c:v>60. Я  удовлетворен тем,  что за время учебы я научился гораздо лучше планировать  свое время</c:v>
                </c:pt>
                <c:pt idx="6">
                  <c:v>73. Благодаря учебе я стал  гораздо лучше контролировать, и, при необходимости, поправлять  свою работу.</c:v>
                </c:pt>
                <c:pt idx="7">
                  <c:v>55. Я доволен тем, что  меня научили работать в команде, эффективно общаться с коллегами и руководством</c:v>
                </c:pt>
                <c:pt idx="8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9">
                  <c:v>38. Я бы рекомендовал эту образовательную организацию тем, кто хочет получить эту специальность</c:v>
                </c:pt>
                <c:pt idx="10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1">
                  <c:v>75. Я уверен, что  территория  моего образовательного учреждения безопасна: хорошо освещена и регулярно очищается от снега.</c:v>
                </c:pt>
                <c:pt idx="12">
                  <c:v>54. Мне    нравилось, что хорошая дисциплина в группе  помогала усваивать материал.</c:v>
                </c:pt>
                <c:pt idx="13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4">
                  <c:v>21. Я доволен тем, что производственная практика помогла мне утвердиться в правильности выбранной профессии.</c:v>
                </c:pt>
                <c:pt idx="15">
                  <c:v>64. Я доволен тем, что  здесь  работает много НПОртивных секций и творческих объединений.</c:v>
                </c:pt>
                <c:pt idx="16">
                  <c:v>59. Мне нравилось, что  здесь я мог принимать  участие в студенческом самоуправлении</c:v>
                </c:pt>
                <c:pt idx="17">
                  <c:v>81. Мне нравится, что  здесь я приобрел специальность,  которая обеспечит мне  уважение в обществе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46. Я доволен, что за время обучения я почувствовал себя членом профессионального сообщества.</c:v>
                </c:pt>
              </c:strCache>
            </c:strRef>
          </c:cat>
          <c:val>
            <c:numRef>
              <c:f>'Рейтинг ОУ П'!$K$3:$K$22</c:f>
              <c:numCache>
                <c:formatCode>0.00</c:formatCode>
                <c:ptCount val="20"/>
                <c:pt idx="0">
                  <c:v>3.8988095238095237</c:v>
                </c:pt>
                <c:pt idx="1">
                  <c:v>3.8214285714285716</c:v>
                </c:pt>
                <c:pt idx="2">
                  <c:v>3.9880952380952381</c:v>
                </c:pt>
                <c:pt idx="3">
                  <c:v>4.0297619047619051</c:v>
                </c:pt>
                <c:pt idx="4">
                  <c:v>3.8988095238095237</c:v>
                </c:pt>
                <c:pt idx="5">
                  <c:v>3.8392857142857144</c:v>
                </c:pt>
                <c:pt idx="6">
                  <c:v>3.9285714285714284</c:v>
                </c:pt>
                <c:pt idx="7">
                  <c:v>3.9583333333333335</c:v>
                </c:pt>
                <c:pt idx="8">
                  <c:v>4.0178571428571432</c:v>
                </c:pt>
                <c:pt idx="9">
                  <c:v>3.9583333333333335</c:v>
                </c:pt>
                <c:pt idx="10">
                  <c:v>4.1369047619047619</c:v>
                </c:pt>
                <c:pt idx="11">
                  <c:v>3.9761904761904763</c:v>
                </c:pt>
                <c:pt idx="12">
                  <c:v>3.8511904761904763</c:v>
                </c:pt>
                <c:pt idx="13">
                  <c:v>4.0714285714285712</c:v>
                </c:pt>
                <c:pt idx="14">
                  <c:v>4.041666666666667</c:v>
                </c:pt>
                <c:pt idx="15">
                  <c:v>3.7559523809523809</c:v>
                </c:pt>
                <c:pt idx="16">
                  <c:v>3.7916666666666665</c:v>
                </c:pt>
                <c:pt idx="17">
                  <c:v>3.9404761904761907</c:v>
                </c:pt>
                <c:pt idx="18">
                  <c:v>3.8809523809523809</c:v>
                </c:pt>
                <c:pt idx="19">
                  <c:v>3.9047619047619047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78-4E31-A349-4F7989A221D6}"/>
            </c:ext>
          </c:extLst>
        </c:ser>
        <c:ser>
          <c:idx val="2"/>
          <c:order val="2"/>
          <c:tx>
            <c:strRef>
              <c:f>'Рейтинг ОУ П'!$L$2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П'!$I$3:$I$22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2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45. Я доволен, что здесь меня научили быстро   находить нужную для учебы и  работы информацию.</c:v>
                </c:pt>
                <c:pt idx="5">
                  <c:v>60. Я  удовлетворен тем,  что за время учебы я научился гораздо лучше планировать  свое время</c:v>
                </c:pt>
                <c:pt idx="6">
                  <c:v>73. Благодаря учебе я стал  гораздо лучше контролировать, и, при необходимости, поправлять  свою работу.</c:v>
                </c:pt>
                <c:pt idx="7">
                  <c:v>55. Я доволен тем, что  меня научили работать в команде, эффективно общаться с коллегами и руководством</c:v>
                </c:pt>
                <c:pt idx="8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9">
                  <c:v>38. Я бы рекомендовал эту образовательную организацию тем, кто хочет получить эту специальность</c:v>
                </c:pt>
                <c:pt idx="10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1">
                  <c:v>75. Я уверен, что  территория  моего образовательного учреждения безопасна: хорошо освещена и регулярно очищается от снега.</c:v>
                </c:pt>
                <c:pt idx="12">
                  <c:v>54. Мне    нравилось, что хорошая дисциплина в группе  помогала усваивать материал.</c:v>
                </c:pt>
                <c:pt idx="13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4">
                  <c:v>21. Я доволен тем, что производственная практика помогла мне утвердиться в правильности выбранной профессии.</c:v>
                </c:pt>
                <c:pt idx="15">
                  <c:v>64. Я доволен тем, что  здесь  работает много НПОртивных секций и творческих объединений.</c:v>
                </c:pt>
                <c:pt idx="16">
                  <c:v>59. Мне нравилось, что  здесь я мог принимать  участие в студенческом самоуправлении</c:v>
                </c:pt>
                <c:pt idx="17">
                  <c:v>81. Мне нравится, что  здесь я приобрел специальность,  которая обеспечит мне  уважение в обществе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46. Я доволен, что за время обучения я почувствовал себя членом профессионального сообщества.</c:v>
                </c:pt>
              </c:strCache>
            </c:strRef>
          </c:cat>
          <c:val>
            <c:numRef>
              <c:f>'Рейтинг ОУ П'!$L$3:$L$22</c:f>
              <c:numCache>
                <c:formatCode>0.00</c:formatCode>
                <c:ptCount val="20"/>
                <c:pt idx="0">
                  <c:v>3.9243197278911559</c:v>
                </c:pt>
                <c:pt idx="1">
                  <c:v>3.9243197278911559</c:v>
                </c:pt>
                <c:pt idx="2">
                  <c:v>3.9243197278911559</c:v>
                </c:pt>
                <c:pt idx="3">
                  <c:v>3.9243197278911559</c:v>
                </c:pt>
                <c:pt idx="4">
                  <c:v>3.9243197278911559</c:v>
                </c:pt>
                <c:pt idx="5">
                  <c:v>3.9243197278911559</c:v>
                </c:pt>
                <c:pt idx="6">
                  <c:v>3.9243197278911559</c:v>
                </c:pt>
                <c:pt idx="7">
                  <c:v>3.9243197278911559</c:v>
                </c:pt>
                <c:pt idx="8">
                  <c:v>3.9243197278911559</c:v>
                </c:pt>
                <c:pt idx="9">
                  <c:v>3.9243197278911559</c:v>
                </c:pt>
                <c:pt idx="10">
                  <c:v>3.9243197278911559</c:v>
                </c:pt>
                <c:pt idx="11">
                  <c:v>3.9243197278911559</c:v>
                </c:pt>
                <c:pt idx="12">
                  <c:v>3.9243197278911559</c:v>
                </c:pt>
                <c:pt idx="13">
                  <c:v>3.9243197278911559</c:v>
                </c:pt>
                <c:pt idx="14">
                  <c:v>3.9243197278911559</c:v>
                </c:pt>
                <c:pt idx="15">
                  <c:v>3.9243197278911559</c:v>
                </c:pt>
                <c:pt idx="16">
                  <c:v>3.9243197278911559</c:v>
                </c:pt>
                <c:pt idx="17">
                  <c:v>3.9243197278911559</c:v>
                </c:pt>
                <c:pt idx="18">
                  <c:v>3.9243197278911559</c:v>
                </c:pt>
                <c:pt idx="19">
                  <c:v>3.9243197278911559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78-4E31-A349-4F7989A22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28784"/>
        <c:axId val="1586228000"/>
      </c:lineChart>
      <c:catAx>
        <c:axId val="15862346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5056"/>
        <c:crosses val="autoZero"/>
        <c:auto val="1"/>
        <c:lblAlgn val="ctr"/>
        <c:lblOffset val="100"/>
        <c:noMultiLvlLbl val="0"/>
      </c:catAx>
      <c:valAx>
        <c:axId val="15862350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4664"/>
        <c:crosses val="autoZero"/>
        <c:crossBetween val="between"/>
      </c:valAx>
      <c:valAx>
        <c:axId val="158622800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28784"/>
        <c:crosses val="max"/>
        <c:crossBetween val="between"/>
      </c:valAx>
      <c:catAx>
        <c:axId val="1586228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280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6076145036629888"/>
          <c:y val="0.8953335143451896"/>
          <c:w val="0.68666543089483312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С'!$J$2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С'!$I$3:$I$22</c:f>
              <c:strCache>
                <c:ptCount val="20"/>
                <c:pt idx="0">
                  <c:v>46. Я доволен, что за время обучения я почувствовал себя членом профессионального сообщества.</c:v>
                </c:pt>
                <c:pt idx="1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2">
                  <c:v>50. Благодаря  учебе я научился грамотно разрешать конфликтные ситуации.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74. Мне нравилось, что у нас  педагоги   понимают студентов и считаются с их мнением.</c:v>
                </c:pt>
                <c:pt idx="5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6">
                  <c:v>68. Мне нравилось, что у нас проходили интересные встречи с возможными работодателями</c:v>
                </c:pt>
                <c:pt idx="7">
                  <c:v>60. Я  удовлетворен тем,  что за время учебы я научился гораздо лучше планировать  свое время</c:v>
                </c:pt>
                <c:pt idx="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9">
                  <c:v>15. Я доволен тем, что библиотека полностью обеспечивала меня необходимой для учебы литературой. </c:v>
                </c:pt>
                <c:pt idx="10">
                  <c:v>58. Благодаря  производственной практике  нашим лучшим студентам часто  предлагают работу  </c:v>
                </c:pt>
                <c:pt idx="11">
                  <c:v>49. Меня устраивает, что  я обратиться могу к педагогу (преподавателю, мастеру),  со своими личными проблемами.</c:v>
                </c:pt>
                <c:pt idx="12">
                  <c:v>81. Мне нравится, что  здесь я приобрел специальность,  которая обеспечит мне  уважение в обществе</c:v>
                </c:pt>
                <c:pt idx="13">
                  <c:v>51. Чем больше я учился здесь, тем  больше мне  нравилась моя будущая специальность</c:v>
                </c:pt>
                <c:pt idx="14">
                  <c:v>80. Я полностью удовлетворен полученным здесь  знаниями по общеобразовательным предметам.</c:v>
                </c:pt>
                <c:pt idx="15">
                  <c:v>84. Мне нравится  обсуждать  профессиональные вопросы  с представителями  моей профессии</c:v>
                </c:pt>
                <c:pt idx="16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8">
                  <c:v>78. Мне   нравится, что  меня  ознакомили с правилами оформления курсовых/ дипломных работ(проектов) </c:v>
                </c:pt>
                <c:pt idx="19">
                  <c:v>53. Мне нравилось участвовать в  организованной здесь творческой и/ или научно- исследовательской деятельности.</c:v>
                </c:pt>
              </c:strCache>
            </c:strRef>
          </c:cat>
          <c:val>
            <c:numRef>
              <c:f>'Рейтинг ОУ С'!$J$3:$J$22</c:f>
              <c:numCache>
                <c:formatCode>0.00</c:formatCode>
                <c:ptCount val="20"/>
                <c:pt idx="0">
                  <c:v>26.057910334512869</c:v>
                </c:pt>
                <c:pt idx="1">
                  <c:v>25.080729683634697</c:v>
                </c:pt>
                <c:pt idx="2">
                  <c:v>24.698481937657274</c:v>
                </c:pt>
                <c:pt idx="3">
                  <c:v>24.493595070604893</c:v>
                </c:pt>
                <c:pt idx="4">
                  <c:v>24.232452628506554</c:v>
                </c:pt>
                <c:pt idx="5">
                  <c:v>23.850960702557444</c:v>
                </c:pt>
                <c:pt idx="6">
                  <c:v>23.126427122474194</c:v>
                </c:pt>
                <c:pt idx="7">
                  <c:v>23.005957184952418</c:v>
                </c:pt>
                <c:pt idx="8">
                  <c:v>22.938069612594493</c:v>
                </c:pt>
                <c:pt idx="9">
                  <c:v>22.900846505474995</c:v>
                </c:pt>
                <c:pt idx="10">
                  <c:v>22.749731021605601</c:v>
                </c:pt>
                <c:pt idx="11">
                  <c:v>22.695103209889208</c:v>
                </c:pt>
                <c:pt idx="12">
                  <c:v>22.684841177063465</c:v>
                </c:pt>
                <c:pt idx="13">
                  <c:v>22.40572489348024</c:v>
                </c:pt>
                <c:pt idx="14">
                  <c:v>22.090170691849806</c:v>
                </c:pt>
                <c:pt idx="15">
                  <c:v>21.924163483349108</c:v>
                </c:pt>
                <c:pt idx="16">
                  <c:v>21.896193607284406</c:v>
                </c:pt>
                <c:pt idx="17">
                  <c:v>21.802588363092216</c:v>
                </c:pt>
                <c:pt idx="18">
                  <c:v>21.408770284553526</c:v>
                </c:pt>
                <c:pt idx="19">
                  <c:v>21.183965764404697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46-4F0A-B965-700B5CA83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2504"/>
        <c:axId val="1586249168"/>
      </c:lineChart>
      <c:lineChart>
        <c:grouping val="standard"/>
        <c:varyColors val="0"/>
        <c:ser>
          <c:idx val="1"/>
          <c:order val="1"/>
          <c:tx>
            <c:strRef>
              <c:f>'Рейтинг ОУ С'!$K$2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С'!$I$3:$I$22</c:f>
              <c:strCache>
                <c:ptCount val="20"/>
                <c:pt idx="0">
                  <c:v>46. Я доволен, что за время обучения я почувствовал себя членом профессионального сообщества.</c:v>
                </c:pt>
                <c:pt idx="1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2">
                  <c:v>50. Благодаря  учебе я научился грамотно разрешать конфликтные ситуации.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74. Мне нравилось, что у нас  педагоги   понимают студентов и считаются с их мнением.</c:v>
                </c:pt>
                <c:pt idx="5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6">
                  <c:v>68. Мне нравилось, что у нас проходили интересные встречи с возможными работодателями</c:v>
                </c:pt>
                <c:pt idx="7">
                  <c:v>60. Я  удовлетворен тем,  что за время учебы я научился гораздо лучше планировать  свое время</c:v>
                </c:pt>
                <c:pt idx="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9">
                  <c:v>15. Я доволен тем, что библиотека полностью обеспечивала меня необходимой для учебы литературой. </c:v>
                </c:pt>
                <c:pt idx="10">
                  <c:v>58. Благодаря  производственной практике  нашим лучшим студентам часто  предлагают работу  </c:v>
                </c:pt>
                <c:pt idx="11">
                  <c:v>49. Меня устраивает, что  я обратиться могу к педагогу (преподавателю, мастеру),  со своими личными проблемами.</c:v>
                </c:pt>
                <c:pt idx="12">
                  <c:v>81. Мне нравится, что  здесь я приобрел специальность,  которая обеспечит мне  уважение в обществе</c:v>
                </c:pt>
                <c:pt idx="13">
                  <c:v>51. Чем больше я учился здесь, тем  больше мне  нравилась моя будущая специальность</c:v>
                </c:pt>
                <c:pt idx="14">
                  <c:v>80. Я полностью удовлетворен полученным здесь  знаниями по общеобразовательным предметам.</c:v>
                </c:pt>
                <c:pt idx="15">
                  <c:v>84. Мне нравится  обсуждать  профессиональные вопросы  с представителями  моей профессии</c:v>
                </c:pt>
                <c:pt idx="16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8">
                  <c:v>78. Мне   нравится, что  меня  ознакомили с правилами оформления курсовых/ дипломных работ(проектов) </c:v>
                </c:pt>
                <c:pt idx="19">
                  <c:v>53. Мне нравилось участвовать в  организованной здесь творческой и/ или научно- исследовательской деятельности.</c:v>
                </c:pt>
              </c:strCache>
            </c:strRef>
          </c:cat>
          <c:val>
            <c:numRef>
              <c:f>'Рейтинг ОУ С'!$K$3:$K$22</c:f>
              <c:numCache>
                <c:formatCode>0.00</c:formatCode>
                <c:ptCount val="20"/>
                <c:pt idx="0">
                  <c:v>3.9428571428571431</c:v>
                </c:pt>
                <c:pt idx="1">
                  <c:v>4</c:v>
                </c:pt>
                <c:pt idx="2">
                  <c:v>3.9142857142857141</c:v>
                </c:pt>
                <c:pt idx="3">
                  <c:v>3.9714285714285715</c:v>
                </c:pt>
                <c:pt idx="4">
                  <c:v>3.9428571428571431</c:v>
                </c:pt>
                <c:pt idx="5">
                  <c:v>3.9428571428571431</c:v>
                </c:pt>
                <c:pt idx="6">
                  <c:v>3.9142857142857141</c:v>
                </c:pt>
                <c:pt idx="7">
                  <c:v>4.0571428571428569</c:v>
                </c:pt>
                <c:pt idx="8">
                  <c:v>3.7714285714285714</c:v>
                </c:pt>
                <c:pt idx="9">
                  <c:v>3.5142857142857142</c:v>
                </c:pt>
                <c:pt idx="10">
                  <c:v>3.8285714285714287</c:v>
                </c:pt>
                <c:pt idx="11">
                  <c:v>4.0571428571428569</c:v>
                </c:pt>
                <c:pt idx="12">
                  <c:v>3.9714285714285715</c:v>
                </c:pt>
                <c:pt idx="13">
                  <c:v>4.0285714285714285</c:v>
                </c:pt>
                <c:pt idx="14">
                  <c:v>4.1142857142857139</c:v>
                </c:pt>
                <c:pt idx="15">
                  <c:v>4.1142857142857139</c:v>
                </c:pt>
                <c:pt idx="16">
                  <c:v>4.2285714285714286</c:v>
                </c:pt>
                <c:pt idx="17">
                  <c:v>3.8</c:v>
                </c:pt>
                <c:pt idx="18">
                  <c:v>4.0571428571428569</c:v>
                </c:pt>
                <c:pt idx="19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46-4F0A-B965-700B5CA8310A}"/>
            </c:ext>
          </c:extLst>
        </c:ser>
        <c:ser>
          <c:idx val="2"/>
          <c:order val="2"/>
          <c:tx>
            <c:strRef>
              <c:f>'Рейтинг ОУ С'!$L$2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С'!$I$3:$I$22</c:f>
              <c:strCache>
                <c:ptCount val="20"/>
                <c:pt idx="0">
                  <c:v>46. Я доволен, что за время обучения я почувствовал себя членом профессионального сообщества.</c:v>
                </c:pt>
                <c:pt idx="1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2">
                  <c:v>50. Благодаря  учебе я научился грамотно разрешать конфликтные ситуации.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74. Мне нравилось, что у нас  педагоги   понимают студентов и считаются с их мнением.</c:v>
                </c:pt>
                <c:pt idx="5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6">
                  <c:v>68. Мне нравилось, что у нас проходили интересные встречи с возможными работодателями</c:v>
                </c:pt>
                <c:pt idx="7">
                  <c:v>60. Я  удовлетворен тем,  что за время учебы я научился гораздо лучше планировать  свое время</c:v>
                </c:pt>
                <c:pt idx="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9">
                  <c:v>15. Я доволен тем, что библиотека полностью обеспечивала меня необходимой для учебы литературой. </c:v>
                </c:pt>
                <c:pt idx="10">
                  <c:v>58. Благодаря  производственной практике  нашим лучшим студентам часто  предлагают работу  </c:v>
                </c:pt>
                <c:pt idx="11">
                  <c:v>49. Меня устраивает, что  я обратиться могу к педагогу (преподавателю, мастеру),  со своими личными проблемами.</c:v>
                </c:pt>
                <c:pt idx="12">
                  <c:v>81. Мне нравится, что  здесь я приобрел специальность,  которая обеспечит мне  уважение в обществе</c:v>
                </c:pt>
                <c:pt idx="13">
                  <c:v>51. Чем больше я учился здесь, тем  больше мне  нравилась моя будущая специальность</c:v>
                </c:pt>
                <c:pt idx="14">
                  <c:v>80. Я полностью удовлетворен полученным здесь  знаниями по общеобразовательным предметам.</c:v>
                </c:pt>
                <c:pt idx="15">
                  <c:v>84. Мне нравится  обсуждать  профессиональные вопросы  с представителями  моей профессии</c:v>
                </c:pt>
                <c:pt idx="16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8">
                  <c:v>78. Мне   нравится, что  меня  ознакомили с правилами оформления курсовых/ дипломных работ(проектов) </c:v>
                </c:pt>
                <c:pt idx="19">
                  <c:v>53. Мне нравилось участвовать в  организованной здесь творческой и/ или научно- исследовательской деятельности.</c:v>
                </c:pt>
              </c:strCache>
            </c:strRef>
          </c:cat>
          <c:val>
            <c:numRef>
              <c:f>'Рейтинг ОУ С'!$L$3:$L$22</c:f>
              <c:numCache>
                <c:formatCode>0.00</c:formatCode>
                <c:ptCount val="20"/>
                <c:pt idx="0">
                  <c:v>3.9595238095238083</c:v>
                </c:pt>
                <c:pt idx="1">
                  <c:v>3.9595238095238083</c:v>
                </c:pt>
                <c:pt idx="2">
                  <c:v>3.9595238095238083</c:v>
                </c:pt>
                <c:pt idx="3">
                  <c:v>3.9595238095238083</c:v>
                </c:pt>
                <c:pt idx="4">
                  <c:v>3.9595238095238083</c:v>
                </c:pt>
                <c:pt idx="5">
                  <c:v>3.9595238095238083</c:v>
                </c:pt>
                <c:pt idx="6">
                  <c:v>3.9595238095238083</c:v>
                </c:pt>
                <c:pt idx="7">
                  <c:v>3.9595238095238083</c:v>
                </c:pt>
                <c:pt idx="8">
                  <c:v>3.9595238095238083</c:v>
                </c:pt>
                <c:pt idx="9">
                  <c:v>3.9595238095238083</c:v>
                </c:pt>
                <c:pt idx="10">
                  <c:v>3.9595238095238083</c:v>
                </c:pt>
                <c:pt idx="11">
                  <c:v>3.9595238095238083</c:v>
                </c:pt>
                <c:pt idx="12">
                  <c:v>3.9595238095238083</c:v>
                </c:pt>
                <c:pt idx="13">
                  <c:v>3.9595238095238083</c:v>
                </c:pt>
                <c:pt idx="14">
                  <c:v>3.9595238095238083</c:v>
                </c:pt>
                <c:pt idx="15">
                  <c:v>3.9595238095238083</c:v>
                </c:pt>
                <c:pt idx="16">
                  <c:v>3.9595238095238083</c:v>
                </c:pt>
                <c:pt idx="17">
                  <c:v>3.9595238095238083</c:v>
                </c:pt>
                <c:pt idx="18">
                  <c:v>3.9595238095238083</c:v>
                </c:pt>
                <c:pt idx="19">
                  <c:v>3.9595238095238083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46-4F0A-B965-700B5CA83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4072"/>
        <c:axId val="1586238192"/>
      </c:lineChart>
      <c:catAx>
        <c:axId val="1586242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9168"/>
        <c:crosses val="autoZero"/>
        <c:auto val="1"/>
        <c:lblAlgn val="ctr"/>
        <c:lblOffset val="100"/>
        <c:noMultiLvlLbl val="0"/>
      </c:catAx>
      <c:valAx>
        <c:axId val="15862491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2504"/>
        <c:crosses val="autoZero"/>
        <c:crossBetween val="between"/>
      </c:valAx>
      <c:valAx>
        <c:axId val="158623819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44072"/>
        <c:crosses val="max"/>
        <c:crossBetween val="between"/>
      </c:valAx>
      <c:catAx>
        <c:axId val="1586244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381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5525299510875656"/>
          <c:y val="0.89115659803258362"/>
          <c:w val="0.68676417341253293"/>
          <c:h val="3.77898562589074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2319374619805E-2"/>
          <c:y val="0.13070152416358097"/>
          <c:w val="0.60382259909818969"/>
          <c:h val="0.4920313738442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'2021'!$K$12072:$O$12072</c:f>
              <c:numCache>
                <c:formatCode>0.00</c:formatCode>
                <c:ptCount val="5"/>
                <c:pt idx="0">
                  <c:v>4.2678571428571432</c:v>
                </c:pt>
                <c:pt idx="1">
                  <c:v>3.5892857142857144</c:v>
                </c:pt>
                <c:pt idx="2">
                  <c:v>4.4642857142857144</c:v>
                </c:pt>
                <c:pt idx="3">
                  <c:v>4.375</c:v>
                </c:pt>
                <c:pt idx="4">
                  <c:v>4.3571428571428568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4-4F2B-907B-8E4BDA8E208E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'2021'!$K$12073:$O$12073</c:f>
              <c:numCache>
                <c:formatCode>0.00</c:formatCode>
                <c:ptCount val="5"/>
                <c:pt idx="0">
                  <c:v>3.896551724137931</c:v>
                </c:pt>
                <c:pt idx="1">
                  <c:v>3.0541871921182264</c:v>
                </c:pt>
                <c:pt idx="2">
                  <c:v>4.0640394088669947</c:v>
                </c:pt>
                <c:pt idx="3">
                  <c:v>3.9556650246305418</c:v>
                </c:pt>
                <c:pt idx="4">
                  <c:v>3.9901477832512313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74-4F2B-907B-8E4BDA8E2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8992"/>
        <c:axId val="1550267424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'2021'!$K$12086:$O$12086</c:f>
              <c:numCache>
                <c:formatCode>0.00</c:formatCode>
                <c:ptCount val="5"/>
                <c:pt idx="0">
                  <c:v>4.4471821756225429</c:v>
                </c:pt>
                <c:pt idx="1">
                  <c:v>4.138401048492792</c:v>
                </c:pt>
                <c:pt idx="2">
                  <c:v>4.2660550458715596</c:v>
                </c:pt>
                <c:pt idx="3">
                  <c:v>4.5017038007863697</c:v>
                </c:pt>
                <c:pt idx="4">
                  <c:v>4.5027522935779816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74-4F2B-907B-8E4BDA8E208E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'2021'!$K$12087:$O$12087</c:f>
              <c:numCache>
                <c:formatCode>0.00</c:formatCode>
                <c:ptCount val="5"/>
                <c:pt idx="0">
                  <c:v>4.4854393097154235</c:v>
                </c:pt>
                <c:pt idx="1">
                  <c:v>4.2574462789347054</c:v>
                </c:pt>
                <c:pt idx="2">
                  <c:v>4.3844685970297848</c:v>
                </c:pt>
                <c:pt idx="3">
                  <c:v>4.5268397909234217</c:v>
                </c:pt>
                <c:pt idx="4">
                  <c:v>4.5045216958433585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74-4F2B-907B-8E4BDA8E2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8992"/>
        <c:axId val="1550267424"/>
      </c:lineChart>
      <c:catAx>
        <c:axId val="155026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424"/>
        <c:crosses val="autoZero"/>
        <c:auto val="1"/>
        <c:lblAlgn val="ctr"/>
        <c:lblOffset val="100"/>
        <c:noMultiLvlLbl val="0"/>
      </c:catAx>
      <c:valAx>
        <c:axId val="15502674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5.7547757905058051E-3"/>
              <c:y val="0.3027063524335457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8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'2021'!$K$12088:$O$12088</c:f>
              <c:numCache>
                <c:formatCode>0.00</c:formatCode>
                <c:ptCount val="5"/>
                <c:pt idx="0">
                  <c:v>-0.17932503276539968</c:v>
                </c:pt>
                <c:pt idx="1">
                  <c:v>-0.54911533420707759</c:v>
                </c:pt>
                <c:pt idx="2">
                  <c:v>0.19823066841415482</c:v>
                </c:pt>
                <c:pt idx="3">
                  <c:v>-0.12670380078636967</c:v>
                </c:pt>
                <c:pt idx="4">
                  <c:v>-0.14560943643512481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9F-4B33-BAEA-81284D586B7F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'2021'!$K$12089:$O$12089</c:f>
              <c:numCache>
                <c:formatCode>0.00</c:formatCode>
                <c:ptCount val="5"/>
                <c:pt idx="0">
                  <c:v>-0.58888758557749243</c:v>
                </c:pt>
                <c:pt idx="1">
                  <c:v>-1.203259086816479</c:v>
                </c:pt>
                <c:pt idx="2">
                  <c:v>-0.32042918816279009</c:v>
                </c:pt>
                <c:pt idx="3">
                  <c:v>-0.57117476629287989</c:v>
                </c:pt>
                <c:pt idx="4">
                  <c:v>-0.51437391259212717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9F-4B33-BAEA-81284D586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6248"/>
        <c:axId val="1550273696"/>
      </c:barChart>
      <c:catAx>
        <c:axId val="155026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696"/>
        <c:crosses val="autoZero"/>
        <c:auto val="1"/>
        <c:lblAlgn val="ctr"/>
        <c:lblOffset val="100"/>
        <c:noMultiLvlLbl val="0"/>
      </c:catAx>
      <c:valAx>
        <c:axId val="1550273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47751761292996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'2021'!$K$12101:$O$12101</c:f>
              <c:numCache>
                <c:formatCode>0.00</c:formatCode>
                <c:ptCount val="5"/>
                <c:pt idx="0">
                  <c:v>4.2678571428571432</c:v>
                </c:pt>
                <c:pt idx="1">
                  <c:v>3.5892857142857144</c:v>
                </c:pt>
                <c:pt idx="2">
                  <c:v>4.4642857142857144</c:v>
                </c:pt>
                <c:pt idx="3">
                  <c:v>4.375</c:v>
                </c:pt>
                <c:pt idx="4">
                  <c:v>4.3571428571428568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C4-49D2-A862-77F35F964CA8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'2021'!$K$12102:$O$12102</c:f>
              <c:numCache>
                <c:formatCode>0.00</c:formatCode>
                <c:ptCount val="5"/>
                <c:pt idx="0">
                  <c:v>3.9047619047619047</c:v>
                </c:pt>
                <c:pt idx="1">
                  <c:v>3.1071428571428572</c:v>
                </c:pt>
                <c:pt idx="2">
                  <c:v>4.0119047619047619</c:v>
                </c:pt>
                <c:pt idx="3">
                  <c:v>3.9523809523809526</c:v>
                </c:pt>
                <c:pt idx="4">
                  <c:v>3.9761904761904763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C4-49D2-A862-77F35F964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560"/>
        <c:axId val="155027408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'2021'!$K$12114:$O$12114</c:f>
              <c:numCache>
                <c:formatCode>0.00</c:formatCode>
                <c:ptCount val="5"/>
                <c:pt idx="0">
                  <c:v>4.4472361809045227</c:v>
                </c:pt>
                <c:pt idx="1">
                  <c:v>4.1739949748743719</c:v>
                </c:pt>
                <c:pt idx="2">
                  <c:v>4.2788944723618094</c:v>
                </c:pt>
                <c:pt idx="3">
                  <c:v>4.5138190954773867</c:v>
                </c:pt>
                <c:pt idx="4">
                  <c:v>4.4968592964824117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C4-49D2-A862-77F35F964CA8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'2021'!$K$12115:$O$12115</c:f>
              <c:numCache>
                <c:formatCode>0.00</c:formatCode>
                <c:ptCount val="5"/>
                <c:pt idx="0">
                  <c:v>4.5486371592898225</c:v>
                </c:pt>
                <c:pt idx="1">
                  <c:v>4.3193298324581146</c:v>
                </c:pt>
                <c:pt idx="2">
                  <c:v>4.4533633408352085</c:v>
                </c:pt>
                <c:pt idx="3">
                  <c:v>4.5773943485871467</c:v>
                </c:pt>
                <c:pt idx="4">
                  <c:v>4.5593898474618655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C4-49D2-A862-77F35F964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0560"/>
        <c:axId val="1550274088"/>
      </c:lineChart>
      <c:catAx>
        <c:axId val="15502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088"/>
        <c:crosses val="autoZero"/>
        <c:auto val="1"/>
        <c:lblAlgn val="ctr"/>
        <c:lblOffset val="100"/>
        <c:noMultiLvlLbl val="0"/>
      </c:catAx>
      <c:valAx>
        <c:axId val="155027408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939754241246161"/>
          <c:w val="0.57510731645135249"/>
          <c:h val="0.4795012465547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'2021'!$K$12116:$O$12116</c:f>
              <c:numCache>
                <c:formatCode>0.00</c:formatCode>
                <c:ptCount val="5"/>
                <c:pt idx="0">
                  <c:v>-0.17937903804737942</c:v>
                </c:pt>
                <c:pt idx="1">
                  <c:v>-0.58470926058865746</c:v>
                </c:pt>
                <c:pt idx="2">
                  <c:v>0.18539124192390499</c:v>
                </c:pt>
                <c:pt idx="3">
                  <c:v>-0.13881909547738669</c:v>
                </c:pt>
                <c:pt idx="4">
                  <c:v>-0.13971643933955491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3-48E0-B359-1D8E58F0ED9B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'2021'!$K$12117:$O$12117</c:f>
              <c:numCache>
                <c:formatCode>0.00</c:formatCode>
                <c:ptCount val="5"/>
                <c:pt idx="0">
                  <c:v>-0.64387525452791783</c:v>
                </c:pt>
                <c:pt idx="1">
                  <c:v>-1.2121869753152574</c:v>
                </c:pt>
                <c:pt idx="2">
                  <c:v>-0.4414585789304466</c:v>
                </c:pt>
                <c:pt idx="3">
                  <c:v>-0.62501339620619412</c:v>
                </c:pt>
                <c:pt idx="4">
                  <c:v>-0.58319937127138921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3-48E0-B359-1D8E58F0ED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952"/>
        <c:axId val="1550263504"/>
      </c:barChart>
      <c:catAx>
        <c:axId val="155027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3504"/>
        <c:crosses val="autoZero"/>
        <c:auto val="1"/>
        <c:lblAlgn val="ctr"/>
        <c:lblOffset val="100"/>
        <c:noMultiLvlLbl val="0"/>
      </c:catAx>
      <c:valAx>
        <c:axId val="1550263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9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7532413711443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'2021'!$K$12129:$O$12129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F5-4FF3-A06C-777AC69636A8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'2021'!$K$12130:$O$12130</c:f>
              <c:numCache>
                <c:formatCode>0.00</c:formatCode>
                <c:ptCount val="5"/>
                <c:pt idx="0">
                  <c:v>3.8571428571428572</c:v>
                </c:pt>
                <c:pt idx="1">
                  <c:v>2.8</c:v>
                </c:pt>
                <c:pt idx="2">
                  <c:v>4.3142857142857141</c:v>
                </c:pt>
                <c:pt idx="3">
                  <c:v>3.9714285714285715</c:v>
                </c:pt>
                <c:pt idx="4">
                  <c:v>4.0571428571428569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F5-4FF3-A06C-777AC6963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4480"/>
        <c:axId val="155026311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'2021'!$K$12142:$O$12142</c:f>
              <c:numCache>
                <c:formatCode>0.00</c:formatCode>
                <c:ptCount val="5"/>
                <c:pt idx="0">
                  <c:v>4.4471434997750787</c:v>
                </c:pt>
                <c:pt idx="1">
                  <c:v>4.112910481331534</c:v>
                </c:pt>
                <c:pt idx="2">
                  <c:v>4.2568600989653618</c:v>
                </c:pt>
                <c:pt idx="3">
                  <c:v>4.4930274403958617</c:v>
                </c:pt>
                <c:pt idx="4">
                  <c:v>4.5069725596041383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F5-4FF3-A06C-777AC69636A8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'2021'!$K$12143:$O$12143</c:f>
              <c:numCache>
                <c:formatCode>0.00</c:formatCode>
                <c:ptCount val="5"/>
                <c:pt idx="0">
                  <c:v>4.4511429289123337</c:v>
                </c:pt>
                <c:pt idx="1">
                  <c:v>4.221677970359206</c:v>
                </c:pt>
                <c:pt idx="2">
                  <c:v>4.3472745541321274</c:v>
                </c:pt>
                <c:pt idx="3">
                  <c:v>4.4993720170811358</c:v>
                </c:pt>
                <c:pt idx="4">
                  <c:v>4.4743782969103236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F5-4FF3-A06C-777AC6963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4480"/>
        <c:axId val="1550263112"/>
      </c:lineChart>
      <c:catAx>
        <c:axId val="155027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3112"/>
        <c:crosses val="autoZero"/>
        <c:auto val="1"/>
        <c:lblAlgn val="ctr"/>
        <c:lblOffset val="100"/>
        <c:noMultiLvlLbl val="0"/>
      </c:catAx>
      <c:valAx>
        <c:axId val="15502631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195345975816488"/>
          <c:h val="0.39417092455919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'Эксперимент%'!$G$65</c:f>
              <c:strCache>
                <c:ptCount val="1"/>
                <c:pt idx="0">
                  <c:v>760825 Ярославский кадетский колледж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'Эксперимент%'!$G$66:$G$81</c:f>
              <c:numCache>
                <c:formatCode>0.00</c:formatCode>
                <c:ptCount val="16"/>
                <c:pt idx="0">
                  <c:v>2.5377102658610706E-2</c:v>
                </c:pt>
                <c:pt idx="1">
                  <c:v>2.0304357519593568</c:v>
                </c:pt>
                <c:pt idx="2">
                  <c:v>2.1257822404544089</c:v>
                </c:pt>
                <c:pt idx="3">
                  <c:v>0.76724365199423494</c:v>
                </c:pt>
                <c:pt idx="4">
                  <c:v>1.5630961648989146</c:v>
                </c:pt>
                <c:pt idx="5">
                  <c:v>0.957274269569514</c:v>
                </c:pt>
                <c:pt idx="6">
                  <c:v>2.0294686377998543</c:v>
                </c:pt>
                <c:pt idx="7">
                  <c:v>1.5021151926871874</c:v>
                </c:pt>
                <c:pt idx="8">
                  <c:v>0.13873346599945369</c:v>
                </c:pt>
                <c:pt idx="9">
                  <c:v>2.2020912353853364</c:v>
                </c:pt>
                <c:pt idx="10">
                  <c:v>2.3123550827159529</c:v>
                </c:pt>
                <c:pt idx="11">
                  <c:v>0.89647878659662439</c:v>
                </c:pt>
                <c:pt idx="12">
                  <c:v>1.086429876394003</c:v>
                </c:pt>
                <c:pt idx="13">
                  <c:v>1.0322451893039033</c:v>
                </c:pt>
                <c:pt idx="14">
                  <c:v>0.46282901747844818</c:v>
                </c:pt>
                <c:pt idx="15">
                  <c:v>1.3611555098682224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E-43BE-9B08-0F712A5690AC}"/>
            </c:ext>
          </c:extLst>
        </c:ser>
        <c:ser>
          <c:idx val="1"/>
          <c:order val="1"/>
          <c:tx>
            <c:strRef>
              <c:f>'Эксперимент%'!$H$65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'Эксперимент%'!$H$66:$H$81</c:f>
              <c:numCache>
                <c:formatCode>0.00</c:formatCode>
                <c:ptCount val="16"/>
                <c:pt idx="0">
                  <c:v>-0.21047061613542245</c:v>
                </c:pt>
                <c:pt idx="1">
                  <c:v>0.32413323511973469</c:v>
                </c:pt>
                <c:pt idx="2">
                  <c:v>0.35823565738892438</c:v>
                </c:pt>
                <c:pt idx="3">
                  <c:v>-0.47396943548349735</c:v>
                </c:pt>
                <c:pt idx="4">
                  <c:v>0.4275015393422526</c:v>
                </c:pt>
                <c:pt idx="5">
                  <c:v>0.2019302535373694</c:v>
                </c:pt>
                <c:pt idx="6">
                  <c:v>0.10815153955372489</c:v>
                </c:pt>
                <c:pt idx="7">
                  <c:v>9.1683354141172166E-2</c:v>
                </c:pt>
                <c:pt idx="8">
                  <c:v>-0.47442208845735001</c:v>
                </c:pt>
                <c:pt idx="9">
                  <c:v>0.23634884329295455</c:v>
                </c:pt>
                <c:pt idx="10">
                  <c:v>0.34340656825848875</c:v>
                </c:pt>
                <c:pt idx="11">
                  <c:v>3.0095544040256578E-2</c:v>
                </c:pt>
                <c:pt idx="12">
                  <c:v>-0.20076974346051948</c:v>
                </c:pt>
                <c:pt idx="13">
                  <c:v>-0.22754326048551399</c:v>
                </c:pt>
                <c:pt idx="14">
                  <c:v>-0.29996930608894001</c:v>
                </c:pt>
                <c:pt idx="15">
                  <c:v>-0.2374470127389951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EE-43BE-9B08-0F712A569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67872"/>
        <c:axId val="1544769440"/>
      </c:barChart>
      <c:catAx>
        <c:axId val="1544767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9440"/>
        <c:crosses val="autoZero"/>
        <c:auto val="1"/>
        <c:lblAlgn val="ctr"/>
        <c:lblOffset val="100"/>
        <c:noMultiLvlLbl val="0"/>
      </c:catAx>
      <c:valAx>
        <c:axId val="1544769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7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720648404108146"/>
          <c:y val="0.78875044224487612"/>
          <c:w val="0.27161899542495777"/>
          <c:h val="0.20497996527863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7308987692327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'2021'!$K$12144:$O$12144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68-4B5F-A27E-19D182117AA8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'2021'!$K$12145:$O$12145</c:f>
              <c:numCache>
                <c:formatCode>0.00</c:formatCode>
                <c:ptCount val="5"/>
                <c:pt idx="0">
                  <c:v>-0.59400007176947645</c:v>
                </c:pt>
                <c:pt idx="1">
                  <c:v>-1.4216779703592062</c:v>
                </c:pt>
                <c:pt idx="2">
                  <c:v>-3.298883984641332E-2</c:v>
                </c:pt>
                <c:pt idx="3">
                  <c:v>-0.52794344565256424</c:v>
                </c:pt>
                <c:pt idx="4">
                  <c:v>-0.41723543976746669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68-4B5F-A27E-19D182117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2128"/>
        <c:axId val="1550268208"/>
      </c:barChart>
      <c:catAx>
        <c:axId val="155027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8208"/>
        <c:crosses val="autoZero"/>
        <c:auto val="1"/>
        <c:lblAlgn val="ctr"/>
        <c:lblOffset val="100"/>
        <c:noMultiLvlLbl val="0"/>
      </c:catAx>
      <c:valAx>
        <c:axId val="1550268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2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908008209500129"/>
          <c:w val="0.57510731645135249"/>
          <c:h val="0.448172925752701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'2021'!$K$12102:$O$12102</c:f>
              <c:numCache>
                <c:formatCode>0.00</c:formatCode>
                <c:ptCount val="5"/>
                <c:pt idx="0">
                  <c:v>3.9047619047619047</c:v>
                </c:pt>
                <c:pt idx="1">
                  <c:v>3.1071428571428572</c:v>
                </c:pt>
                <c:pt idx="2">
                  <c:v>4.0119047619047619</c:v>
                </c:pt>
                <c:pt idx="3">
                  <c:v>3.9523809523809526</c:v>
                </c:pt>
                <c:pt idx="4">
                  <c:v>3.9761904761904763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2-46C2-A221-B517777A04A0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'2021'!$K$12130:$O$12130</c:f>
              <c:numCache>
                <c:formatCode>0.00</c:formatCode>
                <c:ptCount val="5"/>
                <c:pt idx="0">
                  <c:v>3.8571428571428572</c:v>
                </c:pt>
                <c:pt idx="1">
                  <c:v>2.8</c:v>
                </c:pt>
                <c:pt idx="2">
                  <c:v>4.3142857142857141</c:v>
                </c:pt>
                <c:pt idx="3">
                  <c:v>3.9714285714285715</c:v>
                </c:pt>
                <c:pt idx="4">
                  <c:v>4.0571428571428569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F2-46C2-A221-B517777A0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5856"/>
        <c:axId val="1550266640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'2021'!$K$12101:$O$12101</c:f>
              <c:numCache>
                <c:formatCode>0.00</c:formatCode>
                <c:ptCount val="5"/>
                <c:pt idx="0">
                  <c:v>4.2678571428571432</c:v>
                </c:pt>
                <c:pt idx="1">
                  <c:v>3.5892857142857144</c:v>
                </c:pt>
                <c:pt idx="2">
                  <c:v>4.4642857142857144</c:v>
                </c:pt>
                <c:pt idx="3">
                  <c:v>4.375</c:v>
                </c:pt>
                <c:pt idx="4">
                  <c:v>4.3571428571428568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F2-46C2-A221-B517777A04A0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'2021'!$K$12129:$O$12129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F2-46C2-A221-B517777A0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5856"/>
        <c:axId val="1550266640"/>
      </c:lineChart>
      <c:catAx>
        <c:axId val="15502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640"/>
        <c:crosses val="autoZero"/>
        <c:auto val="1"/>
        <c:lblAlgn val="ctr"/>
        <c:lblOffset val="100"/>
        <c:noMultiLvlLbl val="0"/>
      </c:catAx>
      <c:valAx>
        <c:axId val="15502666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5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699152737486762"/>
          <c:w val="0.57510731645135249"/>
          <c:h val="0.464881363513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'2021'!$K$12148:$O$12148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25-4266-B528-6857DCC33418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'2021'!$K$12149:$O$12149</c:f>
              <c:numCache>
                <c:formatCode>0.00</c:formatCode>
                <c:ptCount val="5"/>
                <c:pt idx="0">
                  <c:v>-4.761904761904745E-2</c:v>
                </c:pt>
                <c:pt idx="1">
                  <c:v>-0.30714285714285738</c:v>
                </c:pt>
                <c:pt idx="2">
                  <c:v>0.30238095238095219</c:v>
                </c:pt>
                <c:pt idx="3">
                  <c:v>1.904761904761898E-2</c:v>
                </c:pt>
                <c:pt idx="4">
                  <c:v>8.0952380952380665E-2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25-4266-B528-6857DCC33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7032"/>
        <c:axId val="1550272912"/>
      </c:barChart>
      <c:catAx>
        <c:axId val="1550267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2912"/>
        <c:crosses val="autoZero"/>
        <c:auto val="1"/>
        <c:lblAlgn val="ctr"/>
        <c:lblOffset val="100"/>
        <c:noMultiLvlLbl val="0"/>
      </c:catAx>
      <c:valAx>
        <c:axId val="1550272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1661002448401E-2"/>
          <c:y val="0.16861116044704938"/>
          <c:w val="0.54915020860887431"/>
          <c:h val="0.49391112295173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'2021'!$P$12072:$S$12072</c:f>
              <c:numCache>
                <c:formatCode>0.00</c:formatCode>
                <c:ptCount val="4"/>
                <c:pt idx="0">
                  <c:v>4.1428571428571432</c:v>
                </c:pt>
                <c:pt idx="1">
                  <c:v>4.3928571428571432</c:v>
                </c:pt>
                <c:pt idx="2">
                  <c:v>4.2321428571428568</c:v>
                </c:pt>
                <c:pt idx="3">
                  <c:v>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0-4E74-8ABF-4332CDE7ADD9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'2021'!$P$12073:$S$12073</c:f>
              <c:numCache>
                <c:formatCode>0.00</c:formatCode>
                <c:ptCount val="4"/>
                <c:pt idx="0">
                  <c:v>3.645320197044335</c:v>
                </c:pt>
                <c:pt idx="1">
                  <c:v>3.9605911330049262</c:v>
                </c:pt>
                <c:pt idx="2">
                  <c:v>3.7536945812807883</c:v>
                </c:pt>
                <c:pt idx="3">
                  <c:v>3.4975369458128078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0-4E74-8ABF-4332CDE7A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6832"/>
        <c:axId val="155027644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'2021'!$P$12086:$S$12086</c:f>
              <c:numCache>
                <c:formatCode>0.00</c:formatCode>
                <c:ptCount val="4"/>
                <c:pt idx="0">
                  <c:v>4.4010484927916123</c:v>
                </c:pt>
                <c:pt idx="1">
                  <c:v>4.3415465268676279</c:v>
                </c:pt>
                <c:pt idx="2">
                  <c:v>4.3457404980340764</c:v>
                </c:pt>
                <c:pt idx="3">
                  <c:v>3.9913499344692007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80-4E74-8ABF-4332CDE7ADD9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'2021'!$P$12087:$S$12087</c:f>
              <c:numCache>
                <c:formatCode>0.00</c:formatCode>
                <c:ptCount val="4"/>
                <c:pt idx="0">
                  <c:v>4.4406371857628804</c:v>
                </c:pt>
                <c:pt idx="1">
                  <c:v>4.3968306645648383</c:v>
                </c:pt>
                <c:pt idx="2">
                  <c:v>4.3692856550236456</c:v>
                </c:pt>
                <c:pt idx="3">
                  <c:v>4.1021322492325565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80-4E74-8ABF-4332CDE7A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6832"/>
        <c:axId val="1550276440"/>
      </c:lineChart>
      <c:catAx>
        <c:axId val="15502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440"/>
        <c:crosses val="autoZero"/>
        <c:auto val="1"/>
        <c:lblAlgn val="ctr"/>
        <c:lblOffset val="100"/>
        <c:noMultiLvlLbl val="0"/>
      </c:catAx>
      <c:valAx>
        <c:axId val="1550276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21268708228844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'2021'!$P$12088:$S$12088</c:f>
              <c:numCache>
                <c:formatCode>0.00</c:formatCode>
                <c:ptCount val="4"/>
                <c:pt idx="0">
                  <c:v>-0.25819134993446902</c:v>
                </c:pt>
                <c:pt idx="1">
                  <c:v>5.1310615989515362E-2</c:v>
                </c:pt>
                <c:pt idx="2">
                  <c:v>-0.1135976408912196</c:v>
                </c:pt>
                <c:pt idx="3">
                  <c:v>-0.24134993446920072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8-4905-8CFA-58413985B149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'2021'!$P$12089:$S$12089</c:f>
              <c:numCache>
                <c:formatCode>0.00</c:formatCode>
                <c:ptCount val="4"/>
                <c:pt idx="0">
                  <c:v>-0.79531698871854539</c:v>
                </c:pt>
                <c:pt idx="1">
                  <c:v>-0.43623953155991213</c:v>
                </c:pt>
                <c:pt idx="2">
                  <c:v>-0.61559107374285738</c:v>
                </c:pt>
                <c:pt idx="3">
                  <c:v>-0.60459530341974865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E8-4905-8CFA-58413985B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7616"/>
        <c:axId val="1550278008"/>
      </c:barChart>
      <c:catAx>
        <c:axId val="155027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8008"/>
        <c:crosses val="autoZero"/>
        <c:auto val="1"/>
        <c:lblAlgn val="ctr"/>
        <c:lblOffset val="100"/>
        <c:noMultiLvlLbl val="0"/>
      </c:catAx>
      <c:valAx>
        <c:axId val="1550278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7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'2021'!$P$12101:$S$12101</c:f>
              <c:numCache>
                <c:formatCode>0.00</c:formatCode>
                <c:ptCount val="4"/>
                <c:pt idx="0">
                  <c:v>4.1428571428571432</c:v>
                </c:pt>
                <c:pt idx="1">
                  <c:v>4.3928571428571432</c:v>
                </c:pt>
                <c:pt idx="2">
                  <c:v>4.2321428571428568</c:v>
                </c:pt>
                <c:pt idx="3">
                  <c:v>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9-4DDC-9F9D-5E820ADA377E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'2021'!$P$12102:$S$12102</c:f>
              <c:numCache>
                <c:formatCode>0.00</c:formatCode>
                <c:ptCount val="4"/>
                <c:pt idx="0">
                  <c:v>3.6726190476190474</c:v>
                </c:pt>
                <c:pt idx="1">
                  <c:v>3.9404761904761907</c:v>
                </c:pt>
                <c:pt idx="2">
                  <c:v>3.7976190476190474</c:v>
                </c:pt>
                <c:pt idx="3">
                  <c:v>3.5535714285714284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19-4DDC-9F9D-5E820ADA3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5656"/>
        <c:axId val="155027604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'2021'!$P$12114:$S$12114</c:f>
              <c:numCache>
                <c:formatCode>0.00</c:formatCode>
                <c:ptCount val="4"/>
                <c:pt idx="0">
                  <c:v>4.3976130653266328</c:v>
                </c:pt>
                <c:pt idx="1">
                  <c:v>4.4283919597989954</c:v>
                </c:pt>
                <c:pt idx="2">
                  <c:v>4.3071608040201008</c:v>
                </c:pt>
                <c:pt idx="3">
                  <c:v>4.0697236180904524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19-4DDC-9F9D-5E820ADA377E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'2021'!$P$12115:$S$12115</c:f>
              <c:numCache>
                <c:formatCode>0.00</c:formatCode>
                <c:ptCount val="4"/>
                <c:pt idx="0">
                  <c:v>4.4581145286321577</c:v>
                </c:pt>
                <c:pt idx="1">
                  <c:v>4.5313828457114278</c:v>
                </c:pt>
                <c:pt idx="2">
                  <c:v>4.4221055263815954</c:v>
                </c:pt>
                <c:pt idx="3">
                  <c:v>4.2200550137534387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F19-4DDC-9F9D-5E820ADA3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5656"/>
        <c:axId val="1550276048"/>
      </c:lineChart>
      <c:catAx>
        <c:axId val="155027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048"/>
        <c:crosses val="autoZero"/>
        <c:auto val="1"/>
        <c:lblAlgn val="ctr"/>
        <c:lblOffset val="100"/>
        <c:noMultiLvlLbl val="0"/>
      </c:catAx>
      <c:valAx>
        <c:axId val="15502760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5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'2021'!$P$12116:$S$12116</c:f>
              <c:numCache>
                <c:formatCode>0.00</c:formatCode>
                <c:ptCount val="4"/>
                <c:pt idx="0">
                  <c:v>-0.25475592246948953</c:v>
                </c:pt>
                <c:pt idx="1">
                  <c:v>-3.5534816941852121E-2</c:v>
                </c:pt>
                <c:pt idx="2">
                  <c:v>-7.5017946877244057E-2</c:v>
                </c:pt>
                <c:pt idx="3">
                  <c:v>-0.31972361809045236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40-44EC-B3D4-FD150606F422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'2021'!$P$12117:$S$12117</c:f>
              <c:numCache>
                <c:formatCode>0.00</c:formatCode>
                <c:ptCount val="4"/>
                <c:pt idx="0">
                  <c:v>-0.78549548101311029</c:v>
                </c:pt>
                <c:pt idx="1">
                  <c:v>-0.59090665523523711</c:v>
                </c:pt>
                <c:pt idx="2">
                  <c:v>-0.62448647876254793</c:v>
                </c:pt>
                <c:pt idx="3">
                  <c:v>-0.66648358518201034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40-44EC-B3D4-FD150606F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7536"/>
        <c:axId val="1552986560"/>
      </c:barChart>
      <c:catAx>
        <c:axId val="155299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86560"/>
        <c:crosses val="autoZero"/>
        <c:auto val="1"/>
        <c:lblAlgn val="ctr"/>
        <c:lblOffset val="100"/>
        <c:noMultiLvlLbl val="0"/>
      </c:catAx>
      <c:valAx>
        <c:axId val="1552986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7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873353348681E-2"/>
          <c:y val="0.15421704332916039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'2021'!$P$12129:$S$12129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B5-4190-B4DD-B664C202491C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'2021'!$P$12130:$S$12130</c:f>
              <c:numCache>
                <c:formatCode>0.00</c:formatCode>
                <c:ptCount val="4"/>
                <c:pt idx="0">
                  <c:v>3.5142857142857142</c:v>
                </c:pt>
                <c:pt idx="1">
                  <c:v>4.0571428571428569</c:v>
                </c:pt>
                <c:pt idx="2">
                  <c:v>3.5428571428571427</c:v>
                </c:pt>
                <c:pt idx="3">
                  <c:v>3.2285714285714286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B5-4190-B4DD-B664C2024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9696"/>
        <c:axId val="1552996360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'2021'!$P$12142:$S$12142</c:f>
              <c:numCache>
                <c:formatCode>0.00</c:formatCode>
                <c:ptCount val="4"/>
                <c:pt idx="0">
                  <c:v>4.4035087719298245</c:v>
                </c:pt>
                <c:pt idx="1">
                  <c:v>4.2793522267206479</c:v>
                </c:pt>
                <c:pt idx="2">
                  <c:v>4.3733693207377415</c:v>
                </c:pt>
                <c:pt idx="3">
                  <c:v>3.9352226720647772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B5-4190-B4DD-B664C202491C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'2021'!$P$12143:$S$12143</c:f>
              <c:numCache>
                <c:formatCode>0.00</c:formatCode>
                <c:ptCount val="4"/>
                <c:pt idx="0">
                  <c:v>4.4294147199196185</c:v>
                </c:pt>
                <c:pt idx="1">
                  <c:v>4.325923134890731</c:v>
                </c:pt>
                <c:pt idx="2">
                  <c:v>4.3388595830193415</c:v>
                </c:pt>
                <c:pt idx="3">
                  <c:v>4.0369253956292388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B5-4190-B4DD-B664C2024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9696"/>
        <c:axId val="1552996360"/>
      </c:lineChart>
      <c:catAx>
        <c:axId val="15529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6360"/>
        <c:crosses val="autoZero"/>
        <c:auto val="1"/>
        <c:lblAlgn val="ctr"/>
        <c:lblOffset val="100"/>
        <c:noMultiLvlLbl val="0"/>
      </c:catAx>
      <c:valAx>
        <c:axId val="155299636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9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'2021'!$P$12144:$S$12144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C3-44B7-911B-EFFDB2553EDD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'2021'!$P$12145:$S$12145</c:f>
              <c:numCache>
                <c:formatCode>0.00</c:formatCode>
                <c:ptCount val="4"/>
                <c:pt idx="0">
                  <c:v>-0.91512900563390431</c:v>
                </c:pt>
                <c:pt idx="1">
                  <c:v>-0.26878027774787405</c:v>
                </c:pt>
                <c:pt idx="2">
                  <c:v>-0.79600244016219879</c:v>
                </c:pt>
                <c:pt idx="3">
                  <c:v>-0.80835396705781015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C3-44B7-911B-EFFDB2553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264"/>
        <c:axId val="1552990088"/>
      </c:barChart>
      <c:catAx>
        <c:axId val="15529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088"/>
        <c:crosses val="autoZero"/>
        <c:auto val="1"/>
        <c:lblAlgn val="ctr"/>
        <c:lblOffset val="100"/>
        <c:noMultiLvlLbl val="0"/>
      </c:catAx>
      <c:valAx>
        <c:axId val="1552990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2814417934600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'2021'!$P$12102:$S$12102</c:f>
              <c:numCache>
                <c:formatCode>0.00</c:formatCode>
                <c:ptCount val="4"/>
                <c:pt idx="0">
                  <c:v>3.6726190476190474</c:v>
                </c:pt>
                <c:pt idx="1">
                  <c:v>3.9404761904761907</c:v>
                </c:pt>
                <c:pt idx="2">
                  <c:v>3.7976190476190474</c:v>
                </c:pt>
                <c:pt idx="3">
                  <c:v>3.5535714285714284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E-4A4B-90E6-73DB0A7B4B6C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'2021'!$P$12130:$S$12130</c:f>
              <c:numCache>
                <c:formatCode>0.00</c:formatCode>
                <c:ptCount val="4"/>
                <c:pt idx="0">
                  <c:v>3.5142857142857142</c:v>
                </c:pt>
                <c:pt idx="1">
                  <c:v>4.0571428571428569</c:v>
                </c:pt>
                <c:pt idx="2">
                  <c:v>3.5428571428571427</c:v>
                </c:pt>
                <c:pt idx="3">
                  <c:v>3.2285714285714286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E-4A4B-90E6-73DB0A7B4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4008"/>
        <c:axId val="1552998320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'2021'!$P$12101:$S$12101</c:f>
              <c:numCache>
                <c:formatCode>0.00</c:formatCode>
                <c:ptCount val="4"/>
                <c:pt idx="0">
                  <c:v>4.1428571428571432</c:v>
                </c:pt>
                <c:pt idx="1">
                  <c:v>4.3928571428571432</c:v>
                </c:pt>
                <c:pt idx="2">
                  <c:v>4.2321428571428568</c:v>
                </c:pt>
                <c:pt idx="3">
                  <c:v>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1E-4A4B-90E6-73DB0A7B4B6C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'2021'!$P$12129:$S$12129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A1E-4A4B-90E6-73DB0A7B4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4008"/>
        <c:axId val="1552998320"/>
      </c:lineChart>
      <c:catAx>
        <c:axId val="155299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8320"/>
        <c:crosses val="autoZero"/>
        <c:auto val="1"/>
        <c:lblAlgn val="ctr"/>
        <c:lblOffset val="100"/>
        <c:noMultiLvlLbl val="0"/>
      </c:catAx>
      <c:valAx>
        <c:axId val="15529983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П'!$E$65</c:f>
              <c:strCache>
                <c:ptCount val="1"/>
                <c:pt idx="0">
                  <c:v>Удовлетворенность Профессия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П'!$E$66:$E$81</c:f>
              <c:numCache>
                <c:formatCode>0.00</c:formatCode>
                <c:ptCount val="16"/>
                <c:pt idx="0">
                  <c:v>-1.3793534239592611</c:v>
                </c:pt>
                <c:pt idx="1">
                  <c:v>-1.9424478701487236</c:v>
                </c:pt>
                <c:pt idx="2">
                  <c:v>-2.086475109081626</c:v>
                </c:pt>
                <c:pt idx="3">
                  <c:v>-1.3272953857907437</c:v>
                </c:pt>
                <c:pt idx="4">
                  <c:v>-1.4114558808298485</c:v>
                </c:pt>
                <c:pt idx="5">
                  <c:v>-1.2014884602168263</c:v>
                </c:pt>
                <c:pt idx="6">
                  <c:v>-2.0344170709131073</c:v>
                </c:pt>
                <c:pt idx="7">
                  <c:v>-1.6208448787965506</c:v>
                </c:pt>
                <c:pt idx="8">
                  <c:v>-0.98705892204650203</c:v>
                </c:pt>
                <c:pt idx="9">
                  <c:v>-2.2860309220609438</c:v>
                </c:pt>
                <c:pt idx="10">
                  <c:v>-2.2730164125188135</c:v>
                </c:pt>
                <c:pt idx="11">
                  <c:v>-0.99152103960380156</c:v>
                </c:pt>
                <c:pt idx="12">
                  <c:v>-1.4952445327391775</c:v>
                </c:pt>
                <c:pt idx="13">
                  <c:v>-1.5121014212889796</c:v>
                </c:pt>
                <c:pt idx="14">
                  <c:v>-1.689098751061944</c:v>
                </c:pt>
                <c:pt idx="15">
                  <c:v>-1.6058058899923109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F-4DD9-8F06-51FAE09970DB}"/>
            </c:ext>
          </c:extLst>
        </c:ser>
        <c:ser>
          <c:idx val="1"/>
          <c:order val="1"/>
          <c:tx>
            <c:strRef>
              <c:f>'Эксперимент% П'!$F$65</c:f>
              <c:strCache>
                <c:ptCount val="1"/>
                <c:pt idx="0">
                  <c:v>Запрос Профессия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П'!$F$66:$F$81</c:f>
              <c:numCache>
                <c:formatCode>0.00</c:formatCode>
                <c:ptCount val="16"/>
                <c:pt idx="0">
                  <c:v>-1.0894441522546896</c:v>
                </c:pt>
                <c:pt idx="1">
                  <c:v>-0.22717345859651689</c:v>
                </c:pt>
                <c:pt idx="2">
                  <c:v>-0.37088524087287927</c:v>
                </c:pt>
                <c:pt idx="3">
                  <c:v>-0.53670652811483577</c:v>
                </c:pt>
                <c:pt idx="4">
                  <c:v>-5.0297418871764171E-2</c:v>
                </c:pt>
                <c:pt idx="5">
                  <c:v>-0.28244722101050296</c:v>
                </c:pt>
                <c:pt idx="6">
                  <c:v>-0.27139246852770588</c:v>
                </c:pt>
                <c:pt idx="7">
                  <c:v>-0.28244722101050296</c:v>
                </c:pt>
                <c:pt idx="8">
                  <c:v>-0.61408979549441511</c:v>
                </c:pt>
                <c:pt idx="9">
                  <c:v>-0.42615900328686451</c:v>
                </c:pt>
                <c:pt idx="10">
                  <c:v>-0.44826850825245862</c:v>
                </c:pt>
                <c:pt idx="11">
                  <c:v>-0.24928296356211099</c:v>
                </c:pt>
                <c:pt idx="12">
                  <c:v>-0.44826850825245862</c:v>
                </c:pt>
                <c:pt idx="13">
                  <c:v>-0.5698707855632269</c:v>
                </c:pt>
                <c:pt idx="14">
                  <c:v>-1.144717914668675</c:v>
                </c:pt>
                <c:pt idx="15">
                  <c:v>-0.55881603308042993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FF-4DD9-8F06-51FAE0997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28920"/>
        <c:axId val="1544729704"/>
      </c:radarChart>
      <c:catAx>
        <c:axId val="1544728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9704"/>
        <c:crosses val="autoZero"/>
        <c:auto val="1"/>
        <c:lblAlgn val="ctr"/>
        <c:lblOffset val="100"/>
        <c:noMultiLvlLbl val="0"/>
      </c:catAx>
      <c:valAx>
        <c:axId val="15447297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8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34067777112406"/>
          <c:y val="4.273859706930571E-3"/>
          <c:w val="0.29237510173232545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83257191535268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'2021'!$P$12148:$S$12148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B-4E34-ABF9-2076E67BCBA3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'2021'!$P$12149:$S$12149</c:f>
              <c:numCache>
                <c:formatCode>0.00</c:formatCode>
                <c:ptCount val="4"/>
                <c:pt idx="0">
                  <c:v>-0.15833333333333321</c:v>
                </c:pt>
                <c:pt idx="1">
                  <c:v>0.11666666666666625</c:v>
                </c:pt>
                <c:pt idx="2">
                  <c:v>-0.25476190476190474</c:v>
                </c:pt>
                <c:pt idx="3">
                  <c:v>-0.32499999999999973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B-4E34-ABF9-2076E67BC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656"/>
        <c:axId val="1552997144"/>
      </c:barChart>
      <c:catAx>
        <c:axId val="1552991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7144"/>
        <c:crosses val="autoZero"/>
        <c:auto val="1"/>
        <c:lblAlgn val="ctr"/>
        <c:lblOffset val="100"/>
        <c:noMultiLvlLbl val="0"/>
      </c:catAx>
      <c:valAx>
        <c:axId val="1552997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5043561815212E-2"/>
          <c:y val="0.12889788462962506"/>
          <c:w val="0.57783820522946405"/>
          <c:h val="0.53368548367190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'2021'!$T$12072:$W$12072</c:f>
              <c:numCache>
                <c:formatCode>0.00</c:formatCode>
                <c:ptCount val="4"/>
                <c:pt idx="0">
                  <c:v>4.5</c:v>
                </c:pt>
                <c:pt idx="1">
                  <c:v>4.4285714285714288</c:v>
                </c:pt>
                <c:pt idx="2">
                  <c:v>4.6428571428571432</c:v>
                </c:pt>
                <c:pt idx="3">
                  <c:v>4.4642857142857144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8-43CA-8AF7-53C4DBA8518C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'2021'!$T$12073:$W$12073</c:f>
              <c:numCache>
                <c:formatCode>0.00</c:formatCode>
                <c:ptCount val="4"/>
                <c:pt idx="0">
                  <c:v>4.0640394088669947</c:v>
                </c:pt>
                <c:pt idx="1">
                  <c:v>4.0197044334975374</c:v>
                </c:pt>
                <c:pt idx="2">
                  <c:v>4.0541871921182269</c:v>
                </c:pt>
                <c:pt idx="3">
                  <c:v>3.8669950738916254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D8-43CA-8AF7-53C4DBA85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6168"/>
        <c:axId val="155299440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'2021'!$T$12086:$W$12086</c:f>
              <c:numCache>
                <c:formatCode>0.00</c:formatCode>
                <c:ptCount val="4"/>
                <c:pt idx="0">
                  <c:v>4.4998689384010486</c:v>
                </c:pt>
                <c:pt idx="1">
                  <c:v>4.4741808650065531</c:v>
                </c:pt>
                <c:pt idx="2">
                  <c:v>4.5682830930537355</c:v>
                </c:pt>
                <c:pt idx="3">
                  <c:v>4.3454783748361727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D8-43CA-8AF7-53C4DBA8518C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'2021'!$T$12087:$W$12087</c:f>
              <c:numCache>
                <c:formatCode>0.00</c:formatCode>
                <c:ptCount val="4"/>
                <c:pt idx="0">
                  <c:v>4.4895876545258444</c:v>
                </c:pt>
                <c:pt idx="1">
                  <c:v>4.4860200779888828</c:v>
                </c:pt>
                <c:pt idx="2">
                  <c:v>4.531320003318676</c:v>
                </c:pt>
                <c:pt idx="3">
                  <c:v>4.3460549240852897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D8-43CA-8AF7-53C4DBA85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6168"/>
        <c:axId val="1552994400"/>
      </c:lineChart>
      <c:catAx>
        <c:axId val="155298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400"/>
        <c:crosses val="autoZero"/>
        <c:auto val="1"/>
        <c:lblAlgn val="ctr"/>
        <c:lblOffset val="100"/>
        <c:noMultiLvlLbl val="0"/>
      </c:catAx>
      <c:valAx>
        <c:axId val="15529944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3.4208950953114234E-3"/>
              <c:y val="0.32746129144198888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6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3103020429656326"/>
          <c:w val="0.5860251398974309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'2021'!$T$12088:$W$12088</c:f>
              <c:numCache>
                <c:formatCode>0.00</c:formatCode>
                <c:ptCount val="4"/>
                <c:pt idx="0">
                  <c:v>1.3106159895137637E-4</c:v>
                </c:pt>
                <c:pt idx="1">
                  <c:v>-4.5609436435124273E-2</c:v>
                </c:pt>
                <c:pt idx="2">
                  <c:v>7.457404980340776E-2</c:v>
                </c:pt>
                <c:pt idx="3">
                  <c:v>0.11880733944954169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70-4B94-9063-C0064A95B1B2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'2021'!$T$12089:$W$12089</c:f>
              <c:numCache>
                <c:formatCode>0.00</c:formatCode>
                <c:ptCount val="4"/>
                <c:pt idx="0">
                  <c:v>-0.42554824565884974</c:v>
                </c:pt>
                <c:pt idx="1">
                  <c:v>-0.46631564449134544</c:v>
                </c:pt>
                <c:pt idx="2">
                  <c:v>-0.47713281120044915</c:v>
                </c:pt>
                <c:pt idx="3">
                  <c:v>-0.47905985019366426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0-4B94-9063-C0064A95B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7344"/>
        <c:axId val="1552990480"/>
      </c:barChart>
      <c:catAx>
        <c:axId val="155298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480"/>
        <c:crosses val="autoZero"/>
        <c:auto val="1"/>
        <c:lblAlgn val="ctr"/>
        <c:lblOffset val="100"/>
        <c:noMultiLvlLbl val="0"/>
      </c:catAx>
      <c:valAx>
        <c:axId val="1552990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7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894165658759738"/>
          <c:w val="0.5751073164513524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'2021'!$T$12101:$W$12101</c:f>
              <c:numCache>
                <c:formatCode>0.00</c:formatCode>
                <c:ptCount val="4"/>
                <c:pt idx="0">
                  <c:v>4.5</c:v>
                </c:pt>
                <c:pt idx="1">
                  <c:v>4.4285714285714288</c:v>
                </c:pt>
                <c:pt idx="2">
                  <c:v>4.6428571428571432</c:v>
                </c:pt>
                <c:pt idx="3">
                  <c:v>4.4642857142857144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01-4652-B575-C3DF8B73531D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'2021'!$T$12102:$W$12102</c:f>
              <c:numCache>
                <c:formatCode>0.00</c:formatCode>
                <c:ptCount val="4"/>
                <c:pt idx="0">
                  <c:v>4.0476190476190474</c:v>
                </c:pt>
                <c:pt idx="1">
                  <c:v>4.0297619047619051</c:v>
                </c:pt>
                <c:pt idx="2">
                  <c:v>4.0714285714285712</c:v>
                </c:pt>
                <c:pt idx="3">
                  <c:v>3.8571428571428572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01-4652-B575-C3DF8B735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0872"/>
        <c:axId val="1552988520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'2021'!$T$12114:$W$12114</c:f>
              <c:numCache>
                <c:formatCode>0.00</c:formatCode>
                <c:ptCount val="4"/>
                <c:pt idx="0">
                  <c:v>4.541457286432161</c:v>
                </c:pt>
                <c:pt idx="1">
                  <c:v>4.5232412060301508</c:v>
                </c:pt>
                <c:pt idx="2">
                  <c:v>4.5873115577889445</c:v>
                </c:pt>
                <c:pt idx="3">
                  <c:v>4.4133165829145726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01-4652-B575-C3DF8B73531D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'2021'!$T$12115:$W$12115</c:f>
              <c:numCache>
                <c:formatCode>0.00</c:formatCode>
                <c:ptCount val="4"/>
                <c:pt idx="0">
                  <c:v>4.5638909727431862</c:v>
                </c:pt>
                <c:pt idx="1">
                  <c:v>4.5406351587896978</c:v>
                </c:pt>
                <c:pt idx="2">
                  <c:v>4.5898974743685921</c:v>
                </c:pt>
                <c:pt idx="3">
                  <c:v>4.4498624656164045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01-4652-B575-C3DF8B735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0872"/>
        <c:axId val="1552988520"/>
      </c:lineChart>
      <c:catAx>
        <c:axId val="155299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520"/>
        <c:crosses val="autoZero"/>
        <c:auto val="1"/>
        <c:lblAlgn val="ctr"/>
        <c:lblOffset val="100"/>
        <c:noMultiLvlLbl val="0"/>
      </c:catAx>
      <c:valAx>
        <c:axId val="15529885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0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849365224331285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'2021'!$T$12116:$W$12116</c:f>
              <c:numCache>
                <c:formatCode>0.00</c:formatCode>
                <c:ptCount val="4"/>
                <c:pt idx="0">
                  <c:v>-4.1457286432160956E-2</c:v>
                </c:pt>
                <c:pt idx="1">
                  <c:v>-9.466977745872196E-2</c:v>
                </c:pt>
                <c:pt idx="2">
                  <c:v>5.5545585068198733E-2</c:v>
                </c:pt>
                <c:pt idx="3">
                  <c:v>5.0969131371141785E-2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F8-487D-A6DB-F74F21081A98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'2021'!$T$12117:$W$12117</c:f>
              <c:numCache>
                <c:formatCode>0.00</c:formatCode>
                <c:ptCount val="4"/>
                <c:pt idx="0">
                  <c:v>-0.51627192512413878</c:v>
                </c:pt>
                <c:pt idx="1">
                  <c:v>-0.51087325402779271</c:v>
                </c:pt>
                <c:pt idx="2">
                  <c:v>-0.5184689029400209</c:v>
                </c:pt>
                <c:pt idx="3">
                  <c:v>-0.59271960847354732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F8-487D-A6DB-F74F21081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8912"/>
        <c:axId val="1552992440"/>
      </c:barChart>
      <c:catAx>
        <c:axId val="155298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2440"/>
        <c:crosses val="autoZero"/>
        <c:auto val="1"/>
        <c:lblAlgn val="ctr"/>
        <c:lblOffset val="100"/>
        <c:noMultiLvlLbl val="0"/>
      </c:catAx>
      <c:valAx>
        <c:axId val="1552992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2058219995227867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'2021'!$T$12129:$W$12129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4-47D7-B575-5A06401E9AD8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'2021'!$T$12130:$W$12130</c:f>
              <c:numCache>
                <c:formatCode>0.00</c:formatCode>
                <c:ptCount val="4"/>
                <c:pt idx="0">
                  <c:v>4.1428571428571432</c:v>
                </c:pt>
                <c:pt idx="1">
                  <c:v>3.9714285714285715</c:v>
                </c:pt>
                <c:pt idx="2">
                  <c:v>3.9714285714285715</c:v>
                </c:pt>
                <c:pt idx="3">
                  <c:v>3.9142857142857141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4-47D7-B575-5A06401E9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3616"/>
        <c:axId val="1552995184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'2021'!$T$12142:$W$12142</c:f>
              <c:numCache>
                <c:formatCode>0.00</c:formatCode>
                <c:ptCount val="4"/>
                <c:pt idx="0">
                  <c:v>4.4700854700854702</c:v>
                </c:pt>
                <c:pt idx="1">
                  <c:v>4.4390463337831756</c:v>
                </c:pt>
                <c:pt idx="2">
                  <c:v>4.5546558704453437</c:v>
                </c:pt>
                <c:pt idx="3">
                  <c:v>4.2968960863697703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C4-47D7-B575-5A06401E9AD8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'2021'!$T$12143:$W$12143</c:f>
              <c:numCache>
                <c:formatCode>0.00</c:formatCode>
                <c:ptCount val="4"/>
                <c:pt idx="0">
                  <c:v>4.450263752825923</c:v>
                </c:pt>
                <c:pt idx="1">
                  <c:v>4.4557900025119315</c:v>
                </c:pt>
                <c:pt idx="2">
                  <c:v>4.5003767897513187</c:v>
                </c:pt>
                <c:pt idx="3">
                  <c:v>4.2898769153479028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C4-47D7-B575-5A06401E9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3616"/>
        <c:axId val="1552995184"/>
      </c:lineChart>
      <c:catAx>
        <c:axId val="155299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5184"/>
        <c:crosses val="autoZero"/>
        <c:auto val="1"/>
        <c:lblAlgn val="ctr"/>
        <c:lblOffset val="100"/>
        <c:noMultiLvlLbl val="0"/>
      </c:catAx>
      <c:valAx>
        <c:axId val="15529951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3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2476719406939336"/>
          <c:w val="0.57920153020790521"/>
          <c:h val="0.50457433416434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'2021'!$T$12144:$W$12144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1-4C84-AE60-6D5B82AD2EF7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'2021'!$T$12145:$W$12145</c:f>
              <c:numCache>
                <c:formatCode>0.00</c:formatCode>
                <c:ptCount val="4"/>
                <c:pt idx="0">
                  <c:v>-0.30740660996877978</c:v>
                </c:pt>
                <c:pt idx="1">
                  <c:v>-0.48436143108335994</c:v>
                </c:pt>
                <c:pt idx="2">
                  <c:v>-0.52894821832274719</c:v>
                </c:pt>
                <c:pt idx="3">
                  <c:v>-0.37559120106218868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11-4C84-AE60-6D5B82AD2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496"/>
        <c:axId val="1552999104"/>
      </c:barChart>
      <c:catAx>
        <c:axId val="155299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9104"/>
        <c:crosses val="autoZero"/>
        <c:auto val="1"/>
        <c:lblAlgn val="ctr"/>
        <c:lblOffset val="100"/>
        <c:noMultiLvlLbl val="0"/>
      </c:catAx>
      <c:valAx>
        <c:axId val="15529991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72918980738693"/>
          <c:w val="0.58193097408371552"/>
          <c:h val="0.515023654958490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'2021'!$T$12102:$W$12102</c:f>
              <c:numCache>
                <c:formatCode>0.00</c:formatCode>
                <c:ptCount val="4"/>
                <c:pt idx="0">
                  <c:v>4.0476190476190474</c:v>
                </c:pt>
                <c:pt idx="1">
                  <c:v>4.0297619047619051</c:v>
                </c:pt>
                <c:pt idx="2">
                  <c:v>4.0714285714285712</c:v>
                </c:pt>
                <c:pt idx="3">
                  <c:v>3.8571428571428572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A-4F23-9C43-290D9D9160BD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'2021'!$T$12130:$W$12130</c:f>
              <c:numCache>
                <c:formatCode>0.00</c:formatCode>
                <c:ptCount val="4"/>
                <c:pt idx="0">
                  <c:v>4.1428571428571432</c:v>
                </c:pt>
                <c:pt idx="1">
                  <c:v>3.9714285714285715</c:v>
                </c:pt>
                <c:pt idx="2">
                  <c:v>3.9714285714285715</c:v>
                </c:pt>
                <c:pt idx="3">
                  <c:v>3.9142857142857141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A-4F23-9C43-290D9D916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888"/>
        <c:axId val="1553001064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'2021'!$T$12101:$W$12101</c:f>
              <c:numCache>
                <c:formatCode>0.00</c:formatCode>
                <c:ptCount val="4"/>
                <c:pt idx="0">
                  <c:v>4.5</c:v>
                </c:pt>
                <c:pt idx="1">
                  <c:v>4.4285714285714288</c:v>
                </c:pt>
                <c:pt idx="2">
                  <c:v>4.6428571428571432</c:v>
                </c:pt>
                <c:pt idx="3">
                  <c:v>4.4642857142857144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4A-4F23-9C43-290D9D9160BD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'2021'!$T$12129:$W$12129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4A-4F23-9C43-290D9D916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9888"/>
        <c:axId val="1553001064"/>
      </c:lineChart>
      <c:catAx>
        <c:axId val="155299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1064"/>
        <c:crosses val="autoZero"/>
        <c:auto val="1"/>
        <c:lblAlgn val="ctr"/>
        <c:lblOffset val="100"/>
        <c:noMultiLvlLbl val="0"/>
      </c:catAx>
      <c:valAx>
        <c:axId val="15530010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4902972654733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'2021'!$T$12148:$W$12148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95-461D-A61A-8BFE8CA0A698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'2021'!$T$12149:$W$12149</c:f>
              <c:numCache>
                <c:formatCode>0.00</c:formatCode>
                <c:ptCount val="4"/>
                <c:pt idx="0">
                  <c:v>9.5238095238095788E-2</c:v>
                </c:pt>
                <c:pt idx="1">
                  <c:v>-5.833333333333357E-2</c:v>
                </c:pt>
                <c:pt idx="2">
                  <c:v>-9.9999999999999645E-2</c:v>
                </c:pt>
                <c:pt idx="3">
                  <c:v>5.714285714285694E-2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95-461D-A61A-8BFE8CA0A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00280"/>
        <c:axId val="1553001848"/>
      </c:barChart>
      <c:catAx>
        <c:axId val="1553000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3001848"/>
        <c:crosses val="autoZero"/>
        <c:auto val="1"/>
        <c:lblAlgn val="ctr"/>
        <c:lblOffset val="100"/>
        <c:noMultiLvlLbl val="0"/>
      </c:catAx>
      <c:valAx>
        <c:axId val="1553001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0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3855817162901E-2"/>
          <c:y val="0.11854702372729725"/>
          <c:w val="0.61745838714171153"/>
          <c:h val="0.2318993020609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'2021'!$X$12072:$AF$12072</c:f>
              <c:numCache>
                <c:formatCode>0.00</c:formatCode>
                <c:ptCount val="9"/>
                <c:pt idx="0">
                  <c:v>4.375</c:v>
                </c:pt>
                <c:pt idx="1">
                  <c:v>4.125</c:v>
                </c:pt>
                <c:pt idx="2">
                  <c:v>4.1785714285714288</c:v>
                </c:pt>
                <c:pt idx="3">
                  <c:v>4.5</c:v>
                </c:pt>
                <c:pt idx="4">
                  <c:v>4.25</c:v>
                </c:pt>
                <c:pt idx="5">
                  <c:v>4.2142857142857144</c:v>
                </c:pt>
                <c:pt idx="6">
                  <c:v>4.4642857142857144</c:v>
                </c:pt>
                <c:pt idx="7">
                  <c:v>4.3571428571428568</c:v>
                </c:pt>
                <c:pt idx="8">
                  <c:v>4.375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E8-4417-8653-B7CA7C34EBE3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'2021'!$X$12073:$AF$12073</c:f>
              <c:numCache>
                <c:formatCode>0.00</c:formatCode>
                <c:ptCount val="9"/>
                <c:pt idx="0">
                  <c:v>4.1034482758620694</c:v>
                </c:pt>
                <c:pt idx="1">
                  <c:v>3.9211822660098523</c:v>
                </c:pt>
                <c:pt idx="2">
                  <c:v>3.8522167487684729</c:v>
                </c:pt>
                <c:pt idx="3">
                  <c:v>4.1182266009852215</c:v>
                </c:pt>
                <c:pt idx="4">
                  <c:v>3.9802955665024631</c:v>
                </c:pt>
                <c:pt idx="5">
                  <c:v>4.0344827586206895</c:v>
                </c:pt>
                <c:pt idx="6">
                  <c:v>3.9064039408866993</c:v>
                </c:pt>
                <c:pt idx="7">
                  <c:v>4.0295566502463052</c:v>
                </c:pt>
                <c:pt idx="8">
                  <c:v>3.9458128078817736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E8-4417-8653-B7CA7C34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8664"/>
        <c:axId val="155452984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'2021'!$X$12086:$AF$12086</c:f>
              <c:numCache>
                <c:formatCode>0.00</c:formatCode>
                <c:ptCount val="9"/>
                <c:pt idx="0">
                  <c:v>4.438794233289646</c:v>
                </c:pt>
                <c:pt idx="1">
                  <c:v>4.2183486238532106</c:v>
                </c:pt>
                <c:pt idx="2">
                  <c:v>4.2901703800786368</c:v>
                </c:pt>
                <c:pt idx="3">
                  <c:v>4.4778505897771952</c:v>
                </c:pt>
                <c:pt idx="4">
                  <c:v>4.4757536041939714</c:v>
                </c:pt>
                <c:pt idx="5">
                  <c:v>4.3132372214941022</c:v>
                </c:pt>
                <c:pt idx="6">
                  <c:v>4.4076015727391873</c:v>
                </c:pt>
                <c:pt idx="7">
                  <c:v>4.3803407601572744</c:v>
                </c:pt>
                <c:pt idx="8">
                  <c:v>4.4047182175622543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E8-4417-8653-B7CA7C34EBE3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'2021'!$X$12087:$AF$12087</c:f>
              <c:numCache>
                <c:formatCode>0.00</c:formatCode>
                <c:ptCount val="9"/>
                <c:pt idx="0">
                  <c:v>4.5159711275201193</c:v>
                </c:pt>
                <c:pt idx="1">
                  <c:v>4.2872313946735252</c:v>
                </c:pt>
                <c:pt idx="2">
                  <c:v>4.3257280345142286</c:v>
                </c:pt>
                <c:pt idx="3">
                  <c:v>4.4225504023894464</c:v>
                </c:pt>
                <c:pt idx="4">
                  <c:v>4.5086700406537794</c:v>
                </c:pt>
                <c:pt idx="5">
                  <c:v>4.4145855803534388</c:v>
                </c:pt>
                <c:pt idx="6">
                  <c:v>4.4646975856633206</c:v>
                </c:pt>
                <c:pt idx="7">
                  <c:v>4.4368207085372937</c:v>
                </c:pt>
                <c:pt idx="8">
                  <c:v>4.45059321330789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E8-4417-8653-B7CA7C34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8664"/>
        <c:axId val="1554529840"/>
      </c:lineChart>
      <c:catAx>
        <c:axId val="1554528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840"/>
        <c:crosses val="autoZero"/>
        <c:auto val="1"/>
        <c:lblAlgn val="ctr"/>
        <c:lblOffset val="100"/>
        <c:noMultiLvlLbl val="0"/>
      </c:catAx>
      <c:valAx>
        <c:axId val="1554529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8.8855493779383971E-3"/>
              <c:y val="0.1746423428644701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8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058873782025972"/>
          <c:h val="0.29365275714055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П'!$G$65</c:f>
              <c:strCache>
                <c:ptCount val="1"/>
                <c:pt idx="0">
                  <c:v>760825 Ярославский кадетский колледж Профессия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П'!$G$66:$G$81</c:f>
              <c:numCache>
                <c:formatCode>0.00</c:formatCode>
                <c:ptCount val="16"/>
                <c:pt idx="0">
                  <c:v>0.28990927170457148</c:v>
                </c:pt>
                <c:pt idx="1">
                  <c:v>1.7152744115522067</c:v>
                </c:pt>
                <c:pt idx="2">
                  <c:v>1.7155898682087467</c:v>
                </c:pt>
                <c:pt idx="3">
                  <c:v>0.79058885767590792</c:v>
                </c:pt>
                <c:pt idx="4">
                  <c:v>1.3611584619580843</c:v>
                </c:pt>
                <c:pt idx="5">
                  <c:v>0.91904123920632341</c:v>
                </c:pt>
                <c:pt idx="6">
                  <c:v>1.7630246023854015</c:v>
                </c:pt>
                <c:pt idx="7">
                  <c:v>1.3383976577860477</c:v>
                </c:pt>
                <c:pt idx="8">
                  <c:v>0.37296912655208692</c:v>
                </c:pt>
                <c:pt idx="9">
                  <c:v>1.8598719187740793</c:v>
                </c:pt>
                <c:pt idx="10">
                  <c:v>1.8247479042663548</c:v>
                </c:pt>
                <c:pt idx="11">
                  <c:v>0.74223807604169056</c:v>
                </c:pt>
                <c:pt idx="12">
                  <c:v>1.0469760244867188</c:v>
                </c:pt>
                <c:pt idx="13">
                  <c:v>0.94223063572575272</c:v>
                </c:pt>
                <c:pt idx="14">
                  <c:v>0.54438083639326895</c:v>
                </c:pt>
                <c:pt idx="15">
                  <c:v>1.046989856911881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9-4A8E-884F-2E7692DD8050}"/>
            </c:ext>
          </c:extLst>
        </c:ser>
        <c:ser>
          <c:idx val="1"/>
          <c:order val="1"/>
          <c:tx>
            <c:strRef>
              <c:f>'Эксперимент% П'!$H$65</c:f>
              <c:strCache>
                <c:ptCount val="1"/>
                <c:pt idx="0">
                  <c:v>ЯО (П)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П'!$H$66:$H$81</c:f>
              <c:numCache>
                <c:formatCode>0.00</c:formatCode>
                <c:ptCount val="16"/>
                <c:pt idx="0">
                  <c:v>-0.30823558848875193</c:v>
                </c:pt>
                <c:pt idx="1">
                  <c:v>3.6925671803002241E-2</c:v>
                </c:pt>
                <c:pt idx="2">
                  <c:v>9.7512470689870304E-2</c:v>
                </c:pt>
                <c:pt idx="3">
                  <c:v>-0.4887997499834964</c:v>
                </c:pt>
                <c:pt idx="4">
                  <c:v>-2.2020439579805429E-2</c:v>
                </c:pt>
                <c:pt idx="5">
                  <c:v>-0.25521452385098342</c:v>
                </c:pt>
                <c:pt idx="6">
                  <c:v>-8.3885634749688479E-2</c:v>
                </c:pt>
                <c:pt idx="7">
                  <c:v>-0.25174305286796445</c:v>
                </c:pt>
                <c:pt idx="8">
                  <c:v>-0.40721401646363808</c:v>
                </c:pt>
                <c:pt idx="9">
                  <c:v>-0.1503835970995116</c:v>
                </c:pt>
                <c:pt idx="10">
                  <c:v>-0.10991307161161178</c:v>
                </c:pt>
                <c:pt idx="11">
                  <c:v>-0.38475556959907437</c:v>
                </c:pt>
                <c:pt idx="12">
                  <c:v>-0.28870306418861513</c:v>
                </c:pt>
                <c:pt idx="13">
                  <c:v>-0.33948146121133416</c:v>
                </c:pt>
                <c:pt idx="14">
                  <c:v>-0.22826139303840878</c:v>
                </c:pt>
                <c:pt idx="15">
                  <c:v>-0.29552763585910347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9-4A8E-884F-2E7692DD8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25392"/>
        <c:axId val="1544723040"/>
      </c:barChart>
      <c:catAx>
        <c:axId val="154472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3040"/>
        <c:crosses val="autoZero"/>
        <c:auto val="1"/>
        <c:lblAlgn val="ctr"/>
        <c:lblOffset val="100"/>
        <c:noMultiLvlLbl val="0"/>
      </c:catAx>
      <c:valAx>
        <c:axId val="15447230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5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62477131504943"/>
          <c:y val="0.79710989888019479"/>
          <c:w val="0.26777047956006522"/>
          <c:h val="0.190350916166827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9.9715002729921912E-2"/>
          <c:w val="0.602430562273082"/>
          <c:h val="0.1722396542537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'2021'!$X$12088:$AF$12088</c:f>
              <c:numCache>
                <c:formatCode>0.00</c:formatCode>
                <c:ptCount val="9"/>
                <c:pt idx="0">
                  <c:v>-6.3794233289645952E-2</c:v>
                </c:pt>
                <c:pt idx="1">
                  <c:v>-9.3348623853210633E-2</c:v>
                </c:pt>
                <c:pt idx="2">
                  <c:v>-0.111598951507208</c:v>
                </c:pt>
                <c:pt idx="3">
                  <c:v>2.2149410222804811E-2</c:v>
                </c:pt>
                <c:pt idx="4">
                  <c:v>-0.22575360419397139</c:v>
                </c:pt>
                <c:pt idx="5">
                  <c:v>-9.8951507208387746E-2</c:v>
                </c:pt>
                <c:pt idx="6">
                  <c:v>5.6684141546527123E-2</c:v>
                </c:pt>
                <c:pt idx="7">
                  <c:v>-2.3197903014417598E-2</c:v>
                </c:pt>
                <c:pt idx="8">
                  <c:v>-2.9718217562254345E-2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3E-4C81-AE75-6A0CAA315B7F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'2021'!$X$12089:$AF$12089</c:f>
              <c:numCache>
                <c:formatCode>0.00</c:formatCode>
                <c:ptCount val="9"/>
                <c:pt idx="0">
                  <c:v>-0.41252285165804992</c:v>
                </c:pt>
                <c:pt idx="1">
                  <c:v>-0.3660491286636729</c:v>
                </c:pt>
                <c:pt idx="2">
                  <c:v>-0.47351128574575574</c:v>
                </c:pt>
                <c:pt idx="3">
                  <c:v>-0.30432380140422488</c:v>
                </c:pt>
                <c:pt idx="4">
                  <c:v>-0.52837447415131633</c:v>
                </c:pt>
                <c:pt idx="5">
                  <c:v>-0.38010282173274934</c:v>
                </c:pt>
                <c:pt idx="6">
                  <c:v>-0.55829364477662136</c:v>
                </c:pt>
                <c:pt idx="7">
                  <c:v>-0.40726405829098855</c:v>
                </c:pt>
                <c:pt idx="8">
                  <c:v>-0.50478040542611646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3E-4C81-AE75-6A0CAA315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7288"/>
        <c:axId val="1554529056"/>
      </c:barChart>
      <c:catAx>
        <c:axId val="1554537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29056"/>
        <c:crosses val="autoZero"/>
        <c:auto val="1"/>
        <c:lblAlgn val="ctr"/>
        <c:lblOffset val="100"/>
        <c:noMultiLvlLbl val="0"/>
      </c:catAx>
      <c:valAx>
        <c:axId val="1554529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7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1224633105072392"/>
          <c:w val="0.57376553360805327"/>
          <c:h val="0.24422062373782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'2021'!$X$12101:$AF$12101</c:f>
              <c:numCache>
                <c:formatCode>0.00</c:formatCode>
                <c:ptCount val="9"/>
                <c:pt idx="0">
                  <c:v>4.375</c:v>
                </c:pt>
                <c:pt idx="1">
                  <c:v>4.125</c:v>
                </c:pt>
                <c:pt idx="2">
                  <c:v>4.1785714285714288</c:v>
                </c:pt>
                <c:pt idx="3">
                  <c:v>4.5</c:v>
                </c:pt>
                <c:pt idx="4">
                  <c:v>4.25</c:v>
                </c:pt>
                <c:pt idx="5">
                  <c:v>4.2142857142857144</c:v>
                </c:pt>
                <c:pt idx="6">
                  <c:v>4.4642857142857144</c:v>
                </c:pt>
                <c:pt idx="7">
                  <c:v>4.3571428571428568</c:v>
                </c:pt>
                <c:pt idx="8">
                  <c:v>4.375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20-4F51-B167-840A41168461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'2021'!$X$12102:$AF$12102</c:f>
              <c:numCache>
                <c:formatCode>0.00</c:formatCode>
                <c:ptCount val="9"/>
                <c:pt idx="0">
                  <c:v>4.0714285714285712</c:v>
                </c:pt>
                <c:pt idx="1">
                  <c:v>3.8571428571428572</c:v>
                </c:pt>
                <c:pt idx="2">
                  <c:v>3.8571428571428572</c:v>
                </c:pt>
                <c:pt idx="3">
                  <c:v>4.166666666666667</c:v>
                </c:pt>
                <c:pt idx="4">
                  <c:v>3.9583333333333335</c:v>
                </c:pt>
                <c:pt idx="5">
                  <c:v>4.0119047619047619</c:v>
                </c:pt>
                <c:pt idx="6">
                  <c:v>3.9285714285714284</c:v>
                </c:pt>
                <c:pt idx="7">
                  <c:v>3.9880952380952381</c:v>
                </c:pt>
                <c:pt idx="8">
                  <c:v>3.9404761904761907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20-4F51-B167-840A41168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6312"/>
        <c:axId val="1554537680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'2021'!$X$12114:$AF$12114</c:f>
              <c:numCache>
                <c:formatCode>0.00</c:formatCode>
                <c:ptCount val="9"/>
                <c:pt idx="0">
                  <c:v>4.4849246231155782</c:v>
                </c:pt>
                <c:pt idx="1">
                  <c:v>4.3304020100502516</c:v>
                </c:pt>
                <c:pt idx="2">
                  <c:v>4.3856783919597992</c:v>
                </c:pt>
                <c:pt idx="3">
                  <c:v>4.5263819095477391</c:v>
                </c:pt>
                <c:pt idx="4">
                  <c:v>4.5150753768844218</c:v>
                </c:pt>
                <c:pt idx="5">
                  <c:v>4.3837939698492461</c:v>
                </c:pt>
                <c:pt idx="6">
                  <c:v>4.4610552763819094</c:v>
                </c:pt>
                <c:pt idx="7">
                  <c:v>4.4396984924623117</c:v>
                </c:pt>
                <c:pt idx="8">
                  <c:v>4.4522613065326633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20-4F51-B167-840A41168461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'2021'!$X$12115:$AF$12115</c:f>
              <c:numCache>
                <c:formatCode>0.00</c:formatCode>
                <c:ptCount val="9"/>
                <c:pt idx="0">
                  <c:v>4.5926481620405104</c:v>
                </c:pt>
                <c:pt idx="1">
                  <c:v>4.396849212303076</c:v>
                </c:pt>
                <c:pt idx="2">
                  <c:v>4.4226056514128533</c:v>
                </c:pt>
                <c:pt idx="3">
                  <c:v>4.5411352838209549</c:v>
                </c:pt>
                <c:pt idx="4">
                  <c:v>4.5648912228057013</c:v>
                </c:pt>
                <c:pt idx="5">
                  <c:v>4.4961240310077519</c:v>
                </c:pt>
                <c:pt idx="6">
                  <c:v>4.5276319079769944</c:v>
                </c:pt>
                <c:pt idx="7">
                  <c:v>4.5251312828207055</c:v>
                </c:pt>
                <c:pt idx="8">
                  <c:v>4.5246311577894476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20-4F51-B167-840A41168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6312"/>
        <c:axId val="1554537680"/>
      </c:lineChart>
      <c:catAx>
        <c:axId val="155452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7680"/>
        <c:crosses val="autoZero"/>
        <c:auto val="1"/>
        <c:lblAlgn val="ctr"/>
        <c:lblOffset val="100"/>
        <c:noMultiLvlLbl val="0"/>
      </c:catAx>
      <c:valAx>
        <c:axId val="1554537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6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56129286050541E-2"/>
          <c:y val="9.5537893289654577E-2"/>
          <c:w val="0.58056732466181282"/>
          <c:h val="0.1709884948591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'2021'!$X$12116:$AF$12116</c:f>
              <c:numCache>
                <c:formatCode>0.00</c:formatCode>
                <c:ptCount val="9"/>
                <c:pt idx="0">
                  <c:v>-0.10992462311557816</c:v>
                </c:pt>
                <c:pt idx="1">
                  <c:v>-0.2054020100502516</c:v>
                </c:pt>
                <c:pt idx="2">
                  <c:v>-0.20710696338837042</c:v>
                </c:pt>
                <c:pt idx="3">
                  <c:v>-2.6381909547739113E-2</c:v>
                </c:pt>
                <c:pt idx="4">
                  <c:v>-0.26507537688442184</c:v>
                </c:pt>
                <c:pt idx="5">
                  <c:v>-0.16950825556353166</c:v>
                </c:pt>
                <c:pt idx="6">
                  <c:v>3.2304379038050612E-3</c:v>
                </c:pt>
                <c:pt idx="7">
                  <c:v>-8.2555635319454979E-2</c:v>
                </c:pt>
                <c:pt idx="8">
                  <c:v>-7.7261306532663276E-2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5-451C-9E65-3D29A494E479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'2021'!$X$12117:$AF$12117</c:f>
              <c:numCache>
                <c:formatCode>0.00</c:formatCode>
                <c:ptCount val="9"/>
                <c:pt idx="0">
                  <c:v>-0.52121959061193923</c:v>
                </c:pt>
                <c:pt idx="1">
                  <c:v>-0.53970635516021881</c:v>
                </c:pt>
                <c:pt idx="2">
                  <c:v>-0.56546279426999613</c:v>
                </c:pt>
                <c:pt idx="3">
                  <c:v>-0.37446861715428792</c:v>
                </c:pt>
                <c:pt idx="4">
                  <c:v>-0.60655788947236777</c:v>
                </c:pt>
                <c:pt idx="5">
                  <c:v>-0.48421926910299007</c:v>
                </c:pt>
                <c:pt idx="6">
                  <c:v>-0.59906047940556606</c:v>
                </c:pt>
                <c:pt idx="7">
                  <c:v>-0.5370360447254674</c:v>
                </c:pt>
                <c:pt idx="8">
                  <c:v>-0.58415496731325689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C5-451C-9E65-3D29A494E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8072"/>
        <c:axId val="1554531408"/>
      </c:barChart>
      <c:catAx>
        <c:axId val="155453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1408"/>
        <c:crosses val="autoZero"/>
        <c:auto val="1"/>
        <c:lblAlgn val="ctr"/>
        <c:lblOffset val="100"/>
        <c:noMultiLvlLbl val="0"/>
      </c:catAx>
      <c:valAx>
        <c:axId val="1554531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8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7647232056680875"/>
          <c:h val="0.2671685776120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'2021'!$X$12129:$AF$12129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E-49AF-9406-7237FFA6B8A7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'2021'!$X$12130:$AF$12130</c:f>
              <c:numCache>
                <c:formatCode>0.00</c:formatCode>
                <c:ptCount val="9"/>
                <c:pt idx="0">
                  <c:v>4.2571428571428571</c:v>
                </c:pt>
                <c:pt idx="1">
                  <c:v>4.2285714285714286</c:v>
                </c:pt>
                <c:pt idx="2">
                  <c:v>3.8285714285714287</c:v>
                </c:pt>
                <c:pt idx="3">
                  <c:v>3.8857142857142857</c:v>
                </c:pt>
                <c:pt idx="4">
                  <c:v>4.0857142857142854</c:v>
                </c:pt>
                <c:pt idx="5">
                  <c:v>4.1428571428571432</c:v>
                </c:pt>
                <c:pt idx="6">
                  <c:v>3.8</c:v>
                </c:pt>
                <c:pt idx="7">
                  <c:v>4.2285714285714286</c:v>
                </c:pt>
                <c:pt idx="8">
                  <c:v>3.9714285714285715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AE-49AF-9406-7237FFA6B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096"/>
        <c:axId val="155453023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'2021'!$X$12142:$AF$12142</c:f>
              <c:numCache>
                <c:formatCode>0.00</c:formatCode>
                <c:ptCount val="9"/>
                <c:pt idx="0">
                  <c:v>4.4057579847053532</c:v>
                </c:pt>
                <c:pt idx="1">
                  <c:v>4.1381016644174542</c:v>
                </c:pt>
                <c:pt idx="2">
                  <c:v>4.2217723796671169</c:v>
                </c:pt>
                <c:pt idx="3">
                  <c:v>4.4430949167791276</c:v>
                </c:pt>
                <c:pt idx="4">
                  <c:v>4.4475933423301841</c:v>
                </c:pt>
                <c:pt idx="5">
                  <c:v>4.2627080521817362</c:v>
                </c:pt>
                <c:pt idx="6">
                  <c:v>4.3693207377417904</c:v>
                </c:pt>
                <c:pt idx="7">
                  <c:v>4.3378317588843904</c:v>
                </c:pt>
                <c:pt idx="8">
                  <c:v>4.3706702654071075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AE-49AF-9406-7237FFA6B8A7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'2021'!$X$12143:$AF$12143</c:f>
              <c:numCache>
                <c:formatCode>0.00</c:formatCode>
                <c:ptCount val="9"/>
                <c:pt idx="0">
                  <c:v>4.47462949007787</c:v>
                </c:pt>
                <c:pt idx="1">
                  <c:v>4.2282089927153983</c:v>
                </c:pt>
                <c:pt idx="2">
                  <c:v>4.2731725697061043</c:v>
                </c:pt>
                <c:pt idx="3">
                  <c:v>4.3597086159256468</c:v>
                </c:pt>
                <c:pt idx="4">
                  <c:v>4.4775182115046475</c:v>
                </c:pt>
                <c:pt idx="5">
                  <c:v>4.3711379050489825</c:v>
                </c:pt>
                <c:pt idx="6">
                  <c:v>4.430168299422256</c:v>
                </c:pt>
                <c:pt idx="7">
                  <c:v>4.3892238131122836</c:v>
                </c:pt>
                <c:pt idx="8">
                  <c:v>4.41057523235368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AE-49AF-9406-7237FFA6B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096"/>
        <c:axId val="1554530232"/>
      </c:lineChart>
      <c:catAx>
        <c:axId val="155452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0232"/>
        <c:crosses val="autoZero"/>
        <c:auto val="1"/>
        <c:lblAlgn val="ctr"/>
        <c:lblOffset val="100"/>
        <c:noMultiLvlLbl val="0"/>
      </c:catAx>
      <c:valAx>
        <c:axId val="15545302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9715002729921912E-2"/>
          <c:w val="0.60380373215018879"/>
          <c:h val="0.1710934159545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'2021'!$X$12144:$AF$12144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0-4B4D-92BB-D67911BCC49A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'2021'!$X$12145:$AF$12145</c:f>
              <c:numCache>
                <c:formatCode>0.00</c:formatCode>
                <c:ptCount val="9"/>
                <c:pt idx="0">
                  <c:v>-0.21748663293501291</c:v>
                </c:pt>
                <c:pt idx="1">
                  <c:v>3.62435856030352E-4</c:v>
                </c:pt>
                <c:pt idx="2">
                  <c:v>-0.44460114113467553</c:v>
                </c:pt>
                <c:pt idx="3">
                  <c:v>-0.47399433021136117</c:v>
                </c:pt>
                <c:pt idx="4">
                  <c:v>-0.39180392579036205</c:v>
                </c:pt>
                <c:pt idx="5">
                  <c:v>-0.22828076219183924</c:v>
                </c:pt>
                <c:pt idx="6">
                  <c:v>-0.63016829942225616</c:v>
                </c:pt>
                <c:pt idx="7">
                  <c:v>-0.16065238454085495</c:v>
                </c:pt>
                <c:pt idx="8">
                  <c:v>-0.43914666092510846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90-4B4D-92BB-D67911BC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016"/>
        <c:axId val="1554534152"/>
      </c:barChart>
      <c:catAx>
        <c:axId val="155453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4152"/>
        <c:crosses val="autoZero"/>
        <c:auto val="1"/>
        <c:lblAlgn val="ctr"/>
        <c:lblOffset val="100"/>
        <c:noMultiLvlLbl val="0"/>
      </c:catAx>
      <c:valAx>
        <c:axId val="1554534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0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104332353192694"/>
          <c:w val="0.60517109808448388"/>
          <c:h val="0.240061110782204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'2021'!$X$12102:$AF$12102</c:f>
              <c:numCache>
                <c:formatCode>0.00</c:formatCode>
                <c:ptCount val="9"/>
                <c:pt idx="0">
                  <c:v>4.0714285714285712</c:v>
                </c:pt>
                <c:pt idx="1">
                  <c:v>3.8571428571428572</c:v>
                </c:pt>
                <c:pt idx="2">
                  <c:v>3.8571428571428572</c:v>
                </c:pt>
                <c:pt idx="3">
                  <c:v>4.166666666666667</c:v>
                </c:pt>
                <c:pt idx="4">
                  <c:v>3.9583333333333335</c:v>
                </c:pt>
                <c:pt idx="5">
                  <c:v>4.0119047619047619</c:v>
                </c:pt>
                <c:pt idx="6">
                  <c:v>3.9285714285714284</c:v>
                </c:pt>
                <c:pt idx="7">
                  <c:v>3.9880952380952381</c:v>
                </c:pt>
                <c:pt idx="8">
                  <c:v>3.9404761904761907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1-457F-9318-57BF155E0996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'2021'!$X$12130:$AF$12130</c:f>
              <c:numCache>
                <c:formatCode>0.00</c:formatCode>
                <c:ptCount val="9"/>
                <c:pt idx="0">
                  <c:v>4.2571428571428571</c:v>
                </c:pt>
                <c:pt idx="1">
                  <c:v>4.2285714285714286</c:v>
                </c:pt>
                <c:pt idx="2">
                  <c:v>3.8285714285714287</c:v>
                </c:pt>
                <c:pt idx="3">
                  <c:v>3.8857142857142857</c:v>
                </c:pt>
                <c:pt idx="4">
                  <c:v>4.0857142857142854</c:v>
                </c:pt>
                <c:pt idx="5">
                  <c:v>4.1428571428571432</c:v>
                </c:pt>
                <c:pt idx="6">
                  <c:v>3.8</c:v>
                </c:pt>
                <c:pt idx="7">
                  <c:v>4.2285714285714286</c:v>
                </c:pt>
                <c:pt idx="8">
                  <c:v>3.9714285714285715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1-457F-9318-57BF155E0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5328"/>
        <c:axId val="1554529448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'2021'!$X$12101:$AF$12101</c:f>
              <c:numCache>
                <c:formatCode>0.00</c:formatCode>
                <c:ptCount val="9"/>
                <c:pt idx="0">
                  <c:v>4.375</c:v>
                </c:pt>
                <c:pt idx="1">
                  <c:v>4.125</c:v>
                </c:pt>
                <c:pt idx="2">
                  <c:v>4.1785714285714288</c:v>
                </c:pt>
                <c:pt idx="3">
                  <c:v>4.5</c:v>
                </c:pt>
                <c:pt idx="4">
                  <c:v>4.25</c:v>
                </c:pt>
                <c:pt idx="5">
                  <c:v>4.2142857142857144</c:v>
                </c:pt>
                <c:pt idx="6">
                  <c:v>4.4642857142857144</c:v>
                </c:pt>
                <c:pt idx="7">
                  <c:v>4.3571428571428568</c:v>
                </c:pt>
                <c:pt idx="8">
                  <c:v>4.375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31-457F-9318-57BF155E0996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'2021'!$X$12129:$AF$12129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31-457F-9318-57BF155E0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35328"/>
        <c:axId val="1554529448"/>
      </c:lineChart>
      <c:catAx>
        <c:axId val="15545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448"/>
        <c:crosses val="autoZero"/>
        <c:auto val="1"/>
        <c:lblAlgn val="ctr"/>
        <c:lblOffset val="100"/>
        <c:noMultiLvlLbl val="0"/>
      </c:catAx>
      <c:valAx>
        <c:axId val="1554529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5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06005499312586"/>
          <c:w val="0.58875733285182108"/>
          <c:h val="0.1638579711983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'2021'!$X$12148:$AF$12148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3B-427D-A35B-C1A7AB00D109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'2021'!$X$12149:$AF$12149</c:f>
              <c:numCache>
                <c:formatCode>0.00</c:formatCode>
                <c:ptCount val="9"/>
                <c:pt idx="0">
                  <c:v>0.18571428571428594</c:v>
                </c:pt>
                <c:pt idx="1">
                  <c:v>0.37142857142857144</c:v>
                </c:pt>
                <c:pt idx="2">
                  <c:v>-2.857142857142847E-2</c:v>
                </c:pt>
                <c:pt idx="3">
                  <c:v>-0.28095238095238129</c:v>
                </c:pt>
                <c:pt idx="4">
                  <c:v>0.12738095238095193</c:v>
                </c:pt>
                <c:pt idx="5">
                  <c:v>0.13095238095238138</c:v>
                </c:pt>
                <c:pt idx="6">
                  <c:v>-0.12857142857142856</c:v>
                </c:pt>
                <c:pt idx="7">
                  <c:v>0.24047619047619051</c:v>
                </c:pt>
                <c:pt idx="8">
                  <c:v>3.0952380952380842E-2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3B-427D-A35B-C1A7AB00D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6112"/>
        <c:axId val="1554536504"/>
      </c:barChart>
      <c:catAx>
        <c:axId val="15545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6504"/>
        <c:crosses val="autoZero"/>
        <c:auto val="1"/>
        <c:lblAlgn val="ctr"/>
        <c:lblOffset val="100"/>
        <c:noMultiLvlLbl val="0"/>
      </c:catAx>
      <c:valAx>
        <c:axId val="1554536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7297920683748E-2"/>
          <c:y val="0.1164410369756412"/>
          <c:w val="0.61064271143011295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'2021'!$AG$12072:$AL$12072</c:f>
              <c:numCache>
                <c:formatCode>0.00</c:formatCode>
                <c:ptCount val="6"/>
                <c:pt idx="0">
                  <c:v>4.4642857142857144</c:v>
                </c:pt>
                <c:pt idx="1">
                  <c:v>4.4285714285714288</c:v>
                </c:pt>
                <c:pt idx="2">
                  <c:v>4.5892857142857144</c:v>
                </c:pt>
                <c:pt idx="3">
                  <c:v>4.3571428571428568</c:v>
                </c:pt>
                <c:pt idx="4">
                  <c:v>4.3214285714285712</c:v>
                </c:pt>
                <c:pt idx="5">
                  <c:v>4.4821428571428568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A-40D4-A253-EB0474BDE9E7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'2021'!$AG$12073:$AL$12073</c:f>
              <c:numCache>
                <c:formatCode>0.00</c:formatCode>
                <c:ptCount val="6"/>
                <c:pt idx="0">
                  <c:v>4.2315270935960587</c:v>
                </c:pt>
                <c:pt idx="1">
                  <c:v>4.0394088669950738</c:v>
                </c:pt>
                <c:pt idx="2">
                  <c:v>4.1231527093596059</c:v>
                </c:pt>
                <c:pt idx="3">
                  <c:v>4.1428571428571432</c:v>
                </c:pt>
                <c:pt idx="4">
                  <c:v>4.0197044334975374</c:v>
                </c:pt>
                <c:pt idx="5">
                  <c:v>3.8374384236453203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A-40D4-A253-EB0474BDE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880"/>
        <c:axId val="1554530624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'2021'!$AG$12086:$AL$12086</c:f>
              <c:numCache>
                <c:formatCode>0.00</c:formatCode>
                <c:ptCount val="6"/>
                <c:pt idx="0">
                  <c:v>4.3758846657929222</c:v>
                </c:pt>
                <c:pt idx="1">
                  <c:v>4.479947575360419</c:v>
                </c:pt>
                <c:pt idx="2">
                  <c:v>4.5161205766710353</c:v>
                </c:pt>
                <c:pt idx="3">
                  <c:v>4.5077326343381392</c:v>
                </c:pt>
                <c:pt idx="4">
                  <c:v>4.2917431192660551</c:v>
                </c:pt>
                <c:pt idx="5">
                  <c:v>4.483617300131062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CA-40D4-A253-EB0474BDE9E7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'2021'!$AG$12087:$AL$12087</c:f>
              <c:numCache>
                <c:formatCode>0.00</c:formatCode>
                <c:ptCount val="6"/>
                <c:pt idx="0">
                  <c:v>4.449597610553389</c:v>
                </c:pt>
                <c:pt idx="1">
                  <c:v>4.4742387787272877</c:v>
                </c:pt>
                <c:pt idx="2">
                  <c:v>4.517630465444288</c:v>
                </c:pt>
                <c:pt idx="3">
                  <c:v>4.5143947564921598</c:v>
                </c:pt>
                <c:pt idx="4">
                  <c:v>4.3861279349539535</c:v>
                </c:pt>
                <c:pt idx="5">
                  <c:v>4.4704223015017011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CA-40D4-A253-EB0474BDE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880"/>
        <c:axId val="1554530624"/>
      </c:lineChart>
      <c:catAx>
        <c:axId val="155452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0624"/>
        <c:crosses val="autoZero"/>
        <c:auto val="1"/>
        <c:lblAlgn val="ctr"/>
        <c:lblOffset val="100"/>
        <c:noMultiLvlLbl val="0"/>
      </c:catAx>
      <c:valAx>
        <c:axId val="1554530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1.0251712948595141E-2"/>
              <c:y val="0.3087430320337707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562651413045109"/>
          <c:h val="0.1916992283859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'2021'!$AG$12088:$AL$12088</c:f>
              <c:numCache>
                <c:formatCode>0.00</c:formatCode>
                <c:ptCount val="6"/>
                <c:pt idx="0">
                  <c:v>8.8401048492792178E-2</c:v>
                </c:pt>
                <c:pt idx="1">
                  <c:v>-5.1376146788990162E-2</c:v>
                </c:pt>
                <c:pt idx="2">
                  <c:v>7.3165137614679132E-2</c:v>
                </c:pt>
                <c:pt idx="3">
                  <c:v>-0.15058977719528244</c:v>
                </c:pt>
                <c:pt idx="4">
                  <c:v>2.9685452162516057E-2</c:v>
                </c:pt>
                <c:pt idx="5">
                  <c:v>-1.4744429882052046E-3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FF-4075-9F4B-02EB62377A9D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'2021'!$AG$12089:$AL$12089</c:f>
              <c:numCache>
                <c:formatCode>0.00</c:formatCode>
                <c:ptCount val="6"/>
                <c:pt idx="0">
                  <c:v>-0.21807051695733026</c:v>
                </c:pt>
                <c:pt idx="1">
                  <c:v>-0.43482991173221386</c:v>
                </c:pt>
                <c:pt idx="2">
                  <c:v>-0.39447775608468216</c:v>
                </c:pt>
                <c:pt idx="3">
                  <c:v>-0.37153761363501658</c:v>
                </c:pt>
                <c:pt idx="4">
                  <c:v>-0.36642350145641611</c:v>
                </c:pt>
                <c:pt idx="5">
                  <c:v>-0.63298387785638077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FF-4075-9F4B-02EB62377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800"/>
        <c:axId val="1554532192"/>
      </c:barChart>
      <c:catAx>
        <c:axId val="15545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2192"/>
        <c:crosses val="autoZero"/>
        <c:auto val="1"/>
        <c:lblAlgn val="ctr"/>
        <c:lblOffset val="100"/>
        <c:noMultiLvlLbl val="0"/>
      </c:catAx>
      <c:valAx>
        <c:axId val="1554532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598066689032291"/>
          <c:w val="0.60380373215018879"/>
          <c:h val="0.25256612660259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'2021'!$AG$12101:$AL$12101</c:f>
              <c:numCache>
                <c:formatCode>0.00</c:formatCode>
                <c:ptCount val="6"/>
                <c:pt idx="0">
                  <c:v>4.4642857142857144</c:v>
                </c:pt>
                <c:pt idx="1">
                  <c:v>4.4285714285714288</c:v>
                </c:pt>
                <c:pt idx="2">
                  <c:v>4.5892857142857144</c:v>
                </c:pt>
                <c:pt idx="3">
                  <c:v>4.3571428571428568</c:v>
                </c:pt>
                <c:pt idx="4">
                  <c:v>4.3214285714285712</c:v>
                </c:pt>
                <c:pt idx="5">
                  <c:v>4.4821428571428568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3-41E7-8A28-1DACFBC251E8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'2021'!$AG$12102:$AL$12102</c:f>
              <c:numCache>
                <c:formatCode>0.00</c:formatCode>
                <c:ptCount val="6"/>
                <c:pt idx="0">
                  <c:v>4.1785714285714288</c:v>
                </c:pt>
                <c:pt idx="1">
                  <c:v>4.0297619047619051</c:v>
                </c:pt>
                <c:pt idx="2">
                  <c:v>4.1130952380952381</c:v>
                </c:pt>
                <c:pt idx="3">
                  <c:v>4.1369047619047619</c:v>
                </c:pt>
                <c:pt idx="4">
                  <c:v>4.0178571428571432</c:v>
                </c:pt>
                <c:pt idx="5">
                  <c:v>3.7916666666666665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03-41E7-8A28-1DACFBC25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424"/>
        <c:axId val="155453924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'2021'!$AG$12114:$AL$12114</c:f>
              <c:numCache>
                <c:formatCode>0.00</c:formatCode>
                <c:ptCount val="6"/>
                <c:pt idx="0">
                  <c:v>4.4403266331658289</c:v>
                </c:pt>
                <c:pt idx="1">
                  <c:v>4.5257537688442211</c:v>
                </c:pt>
                <c:pt idx="2">
                  <c:v>4.5640703517587937</c:v>
                </c:pt>
                <c:pt idx="3">
                  <c:v>4.541457286432161</c:v>
                </c:pt>
                <c:pt idx="4">
                  <c:v>4.4064070351758797</c:v>
                </c:pt>
                <c:pt idx="5">
                  <c:v>4.4309045226130657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03-41E7-8A28-1DACFBC251E8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'2021'!$AG$12115:$AL$12115</c:f>
              <c:numCache>
                <c:formatCode>0.00</c:formatCode>
                <c:ptCount val="6"/>
                <c:pt idx="0">
                  <c:v>4.5401350337584399</c:v>
                </c:pt>
                <c:pt idx="1">
                  <c:v>4.5686421605401346</c:v>
                </c:pt>
                <c:pt idx="2">
                  <c:v>4.5893973493373341</c:v>
                </c:pt>
                <c:pt idx="3">
                  <c:v>4.6064016004001003</c:v>
                </c:pt>
                <c:pt idx="4">
                  <c:v>4.5013753438359592</c:v>
                </c:pt>
                <c:pt idx="5">
                  <c:v>4.4946236559139781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03-41E7-8A28-1DACFBC25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0424"/>
        <c:axId val="1554539248"/>
      </c:lineChart>
      <c:catAx>
        <c:axId val="1554540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9248"/>
        <c:crosses val="autoZero"/>
        <c:auto val="1"/>
        <c:lblAlgn val="ctr"/>
        <c:lblOffset val="100"/>
        <c:noMultiLvlLbl val="0"/>
      </c:catAx>
      <c:valAx>
        <c:axId val="15545392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С'!$E$65</c:f>
              <c:strCache>
                <c:ptCount val="1"/>
                <c:pt idx="0">
                  <c:v>Удовлетворенность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С'!$E$66:$E$81</c:f>
              <c:numCache>
                <c:formatCode>0.00</c:formatCode>
                <c:ptCount val="16"/>
                <c:pt idx="0">
                  <c:v>-1.2702410909062598</c:v>
                </c:pt>
                <c:pt idx="1">
                  <c:v>-2.3887860289941321</c:v>
                </c:pt>
                <c:pt idx="2">
                  <c:v>-3.2276947325600305</c:v>
                </c:pt>
                <c:pt idx="3">
                  <c:v>-1.6058045723326211</c:v>
                </c:pt>
                <c:pt idx="4">
                  <c:v>-1.4603937303811956</c:v>
                </c:pt>
                <c:pt idx="5">
                  <c:v>-0.95332002511470149</c:v>
                </c:pt>
                <c:pt idx="6">
                  <c:v>-2.1930406648287519</c:v>
                </c:pt>
                <c:pt idx="7">
                  <c:v>-1.6058045723326193</c:v>
                </c:pt>
                <c:pt idx="8">
                  <c:v>-0.83880232907236929</c:v>
                </c:pt>
                <c:pt idx="9">
                  <c:v>-2.3887860289941321</c:v>
                </c:pt>
                <c:pt idx="10">
                  <c:v>-3.1997311091078342</c:v>
                </c:pt>
                <c:pt idx="11">
                  <c:v>-2.0308516488060131</c:v>
                </c:pt>
                <c:pt idx="12">
                  <c:v>-1.6697214259376429</c:v>
                </c:pt>
                <c:pt idx="13">
                  <c:v>-1.4044664834768039</c:v>
                </c:pt>
                <c:pt idx="14">
                  <c:v>-1.5163209772855906</c:v>
                </c:pt>
                <c:pt idx="15">
                  <c:v>-2.1650770413765552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8C-4EC3-9063-B704E9C94FBA}"/>
            </c:ext>
          </c:extLst>
        </c:ser>
        <c:ser>
          <c:idx val="1"/>
          <c:order val="1"/>
          <c:tx>
            <c:strRef>
              <c:f>'Эксперимент% С'!$F$65</c:f>
              <c:strCache>
                <c:ptCount val="1"/>
                <c:pt idx="0">
                  <c:v>Запрос Специальность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С'!$F$66:$F$81</c:f>
              <c:numCache>
                <c:formatCode>0.00</c:formatCode>
                <c:ptCount val="16"/>
                <c:pt idx="0">
                  <c:v>-0.4969943558188627</c:v>
                </c:pt>
                <c:pt idx="1">
                  <c:v>6.1639765381302593E-2</c:v>
                </c:pt>
                <c:pt idx="2">
                  <c:v>-6.2501150440956679E-2</c:v>
                </c:pt>
                <c:pt idx="3">
                  <c:v>-0.24871252417434511</c:v>
                </c:pt>
                <c:pt idx="4">
                  <c:v>0.30992159702581923</c:v>
                </c:pt>
                <c:pt idx="5">
                  <c:v>0.30992159702581923</c:v>
                </c:pt>
                <c:pt idx="6">
                  <c:v>-4.3069252982752191E-4</c:v>
                </c:pt>
                <c:pt idx="7">
                  <c:v>0.18578068120356089</c:v>
                </c:pt>
                <c:pt idx="8">
                  <c:v>-0.37285343999660342</c:v>
                </c:pt>
                <c:pt idx="9">
                  <c:v>0.24785113911469006</c:v>
                </c:pt>
                <c:pt idx="10">
                  <c:v>0.30992159702581923</c:v>
                </c:pt>
                <c:pt idx="11">
                  <c:v>6.1639765381302593E-2</c:v>
                </c:pt>
                <c:pt idx="12">
                  <c:v>-0.18664206626321497</c:v>
                </c:pt>
                <c:pt idx="13">
                  <c:v>0.37199205493694931</c:v>
                </c:pt>
                <c:pt idx="14">
                  <c:v>6.1639765381302593E-2</c:v>
                </c:pt>
                <c:pt idx="15">
                  <c:v>0.74441480240372526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8C-4EC3-9063-B704E9C94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596680"/>
        <c:axId val="1547599816"/>
      </c:radarChart>
      <c:catAx>
        <c:axId val="1547596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9816"/>
        <c:crosses val="autoZero"/>
        <c:auto val="1"/>
        <c:lblAlgn val="ctr"/>
        <c:lblOffset val="100"/>
        <c:noMultiLvlLbl val="0"/>
      </c:catAx>
      <c:valAx>
        <c:axId val="1547599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6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35666681359847"/>
          <c:y val="4.273859706930571E-3"/>
          <c:w val="0.34835911268985109"/>
          <c:h val="6.7386545505004045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96151126072372E-2"/>
          <c:y val="9.4512363586130688E-2"/>
          <c:w val="0.50007179692219061"/>
          <c:h val="0.183989336859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'2021'!$AG$12116:$AL$12116</c:f>
              <c:numCache>
                <c:formatCode>0.00</c:formatCode>
                <c:ptCount val="6"/>
                <c:pt idx="0">
                  <c:v>2.3959081119885539E-2</c:v>
                </c:pt>
                <c:pt idx="1">
                  <c:v>-9.7182340272792267E-2</c:v>
                </c:pt>
                <c:pt idx="2">
                  <c:v>2.5215362526920693E-2</c:v>
                </c:pt>
                <c:pt idx="3">
                  <c:v>-0.18431442928930419</c:v>
                </c:pt>
                <c:pt idx="4">
                  <c:v>-8.4978463747308552E-2</c:v>
                </c:pt>
                <c:pt idx="5">
                  <c:v>5.1238334529791096E-2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D9-4BF7-967D-395CBA7736EA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'2021'!$AG$12117:$AL$12117</c:f>
              <c:numCache>
                <c:formatCode>0.00</c:formatCode>
                <c:ptCount val="6"/>
                <c:pt idx="0">
                  <c:v>-0.36156360518701103</c:v>
                </c:pt>
                <c:pt idx="1">
                  <c:v>-0.53888025577822951</c:v>
                </c:pt>
                <c:pt idx="2">
                  <c:v>-0.47630211124209598</c:v>
                </c:pt>
                <c:pt idx="3">
                  <c:v>-0.46949683849533841</c:v>
                </c:pt>
                <c:pt idx="4">
                  <c:v>-0.48351820097881593</c:v>
                </c:pt>
                <c:pt idx="5">
                  <c:v>-0.70295698924731154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D9-4BF7-967D-395CBA7736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032"/>
        <c:axId val="1554540816"/>
      </c:barChart>
      <c:catAx>
        <c:axId val="15545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0816"/>
        <c:crosses val="autoZero"/>
        <c:auto val="1"/>
        <c:lblAlgn val="ctr"/>
        <c:lblOffset val="100"/>
        <c:noMultiLvlLbl val="0"/>
      </c:catAx>
      <c:valAx>
        <c:axId val="1554540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557485903942598"/>
          <c:y val="0.95222406409725102"/>
          <c:w val="0.19667982227037345"/>
          <c:h val="3.52446075819469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609531463060354"/>
          <c:w val="0.58473674835503042"/>
          <c:h val="0.2396623538329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'2021'!$AG$12129:$AL$12129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B-4A74-AC21-C91EA1B516DF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'2021'!$AG$12130:$AL$12130</c:f>
              <c:numCache>
                <c:formatCode>0.00</c:formatCode>
                <c:ptCount val="6"/>
                <c:pt idx="0">
                  <c:v>4.4857142857142858</c:v>
                </c:pt>
                <c:pt idx="1">
                  <c:v>4.0857142857142854</c:v>
                </c:pt>
                <c:pt idx="2">
                  <c:v>4.1714285714285717</c:v>
                </c:pt>
                <c:pt idx="3">
                  <c:v>4.1714285714285717</c:v>
                </c:pt>
                <c:pt idx="4">
                  <c:v>4.0285714285714285</c:v>
                </c:pt>
                <c:pt idx="5">
                  <c:v>4.0571428571428569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EB-4A74-AC21-C91EA1B51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1600"/>
        <c:axId val="155454199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'2021'!$AG$12142:$AL$12142</c:f>
              <c:numCache>
                <c:formatCode>0.00</c:formatCode>
                <c:ptCount val="6"/>
                <c:pt idx="0">
                  <c:v>4.3297345928924873</c:v>
                </c:pt>
                <c:pt idx="1">
                  <c:v>4.4471434997750787</c:v>
                </c:pt>
                <c:pt idx="2">
                  <c:v>4.4817813765182191</c:v>
                </c:pt>
                <c:pt idx="3">
                  <c:v>4.4835807467386415</c:v>
                </c:pt>
                <c:pt idx="4">
                  <c:v>4.2096266306792627</c:v>
                </c:pt>
                <c:pt idx="5">
                  <c:v>4.5213675213675213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EB-4A74-AC21-C91EA1B516DF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'2021'!$AG$12143:$AL$12143</c:f>
              <c:numCache>
                <c:formatCode>0.00</c:formatCode>
                <c:ptCount val="6"/>
                <c:pt idx="0">
                  <c:v>4.402662647575986</c:v>
                </c:pt>
                <c:pt idx="1">
                  <c:v>4.4242652599849288</c:v>
                </c:pt>
                <c:pt idx="2">
                  <c:v>4.4800301431801053</c:v>
                </c:pt>
                <c:pt idx="3">
                  <c:v>4.4663401155488573</c:v>
                </c:pt>
                <c:pt idx="4">
                  <c:v>4.3260487314745042</c:v>
                </c:pt>
                <c:pt idx="5">
                  <c:v>4.455538809344386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EB-4A74-AC21-C91EA1B51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1600"/>
        <c:axId val="1554541992"/>
      </c:lineChart>
      <c:catAx>
        <c:axId val="15545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1992"/>
        <c:crosses val="autoZero"/>
        <c:auto val="1"/>
        <c:lblAlgn val="ctr"/>
        <c:lblOffset val="100"/>
        <c:noMultiLvlLbl val="0"/>
      </c:catAx>
      <c:valAx>
        <c:axId val="15545419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160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9835651686045388"/>
          <c:h val="0.1619825482341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'2021'!$AG$12144:$AL$12144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2-41CE-9AD4-B4045E32DD48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'2021'!$AG$12145:$AL$12145</c:f>
              <c:numCache>
                <c:formatCode>0.00</c:formatCode>
                <c:ptCount val="6"/>
                <c:pt idx="0">
                  <c:v>8.3051638138299744E-2</c:v>
                </c:pt>
                <c:pt idx="1">
                  <c:v>-0.3385509742706434</c:v>
                </c:pt>
                <c:pt idx="2">
                  <c:v>-0.30860157175153358</c:v>
                </c:pt>
                <c:pt idx="3">
                  <c:v>-0.29491154412028564</c:v>
                </c:pt>
                <c:pt idx="4">
                  <c:v>-0.29747730290307572</c:v>
                </c:pt>
                <c:pt idx="5">
                  <c:v>-0.39839595220152901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12-41CE-9AD4-B4045E32DD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112"/>
        <c:axId val="1554942776"/>
      </c:barChart>
      <c:catAx>
        <c:axId val="15549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2776"/>
        <c:crosses val="autoZero"/>
        <c:auto val="1"/>
        <c:lblAlgn val="ctr"/>
        <c:lblOffset val="100"/>
        <c:noMultiLvlLbl val="0"/>
      </c:catAx>
      <c:valAx>
        <c:axId val="1554942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522043297219427"/>
          <c:w val="0.59562533184580424"/>
          <c:h val="0.2338479071694985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'2021'!$AG$12102:$AL$12102</c:f>
              <c:numCache>
                <c:formatCode>0.00</c:formatCode>
                <c:ptCount val="6"/>
                <c:pt idx="0">
                  <c:v>4.1785714285714288</c:v>
                </c:pt>
                <c:pt idx="1">
                  <c:v>4.0297619047619051</c:v>
                </c:pt>
                <c:pt idx="2">
                  <c:v>4.1130952380952381</c:v>
                </c:pt>
                <c:pt idx="3">
                  <c:v>4.1369047619047619</c:v>
                </c:pt>
                <c:pt idx="4">
                  <c:v>4.0178571428571432</c:v>
                </c:pt>
                <c:pt idx="5">
                  <c:v>3.7916666666666665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C-4701-946C-D9CF9A9C864F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'2021'!$AG$12130:$AL$12130</c:f>
              <c:numCache>
                <c:formatCode>0.00</c:formatCode>
                <c:ptCount val="6"/>
                <c:pt idx="0">
                  <c:v>4.4857142857142858</c:v>
                </c:pt>
                <c:pt idx="1">
                  <c:v>4.0857142857142854</c:v>
                </c:pt>
                <c:pt idx="2">
                  <c:v>4.1714285714285717</c:v>
                </c:pt>
                <c:pt idx="3">
                  <c:v>4.1714285714285717</c:v>
                </c:pt>
                <c:pt idx="4">
                  <c:v>4.0285714285714285</c:v>
                </c:pt>
                <c:pt idx="5">
                  <c:v>4.0571428571428569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8C-4701-946C-D9CF9A9C8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2584"/>
        <c:axId val="1554943168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'2021'!$AG$12101:$AL$12101</c:f>
              <c:numCache>
                <c:formatCode>0.00</c:formatCode>
                <c:ptCount val="6"/>
                <c:pt idx="0">
                  <c:v>4.4642857142857144</c:v>
                </c:pt>
                <c:pt idx="1">
                  <c:v>4.4285714285714288</c:v>
                </c:pt>
                <c:pt idx="2">
                  <c:v>4.5892857142857144</c:v>
                </c:pt>
                <c:pt idx="3">
                  <c:v>4.3571428571428568</c:v>
                </c:pt>
                <c:pt idx="4">
                  <c:v>4.3214285714285712</c:v>
                </c:pt>
                <c:pt idx="5">
                  <c:v>4.4821428571428568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8C-4701-946C-D9CF9A9C864F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'2021'!$AG$12129:$AL$12129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8C-4701-946C-D9CF9A9C8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2584"/>
        <c:axId val="1554943168"/>
      </c:lineChart>
      <c:catAx>
        <c:axId val="155493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3168"/>
        <c:crosses val="autoZero"/>
        <c:auto val="1"/>
        <c:lblAlgn val="ctr"/>
        <c:lblOffset val="100"/>
        <c:noMultiLvlLbl val="0"/>
      </c:catAx>
      <c:valAx>
        <c:axId val="155494316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4775176129299628"/>
          <c:w val="0.60107716879370421"/>
          <c:h val="0.5041527703773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'2021'!$AG$12148:$AL$12148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4-4533-BBBF-4A803ADD9542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'2021'!$AG$12149:$AL$12149</c:f>
              <c:numCache>
                <c:formatCode>0.00</c:formatCode>
                <c:ptCount val="6"/>
                <c:pt idx="0">
                  <c:v>0.30714285714285694</c:v>
                </c:pt>
                <c:pt idx="1">
                  <c:v>5.595238095238031E-2</c:v>
                </c:pt>
                <c:pt idx="2">
                  <c:v>5.833333333333357E-2</c:v>
                </c:pt>
                <c:pt idx="3">
                  <c:v>3.4523809523809845E-2</c:v>
                </c:pt>
                <c:pt idx="4">
                  <c:v>1.0714285714285232E-2</c:v>
                </c:pt>
                <c:pt idx="5">
                  <c:v>0.26547619047619042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4-4533-BBBF-4A803ADD9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936"/>
        <c:axId val="1554933760"/>
      </c:barChart>
      <c:catAx>
        <c:axId val="155493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/>
            </a:pPr>
            <a:endParaRPr lang="ru-RU"/>
          </a:p>
        </c:txPr>
        <c:crossAx val="1554933760"/>
        <c:crosses val="autoZero"/>
        <c:auto val="1"/>
        <c:lblAlgn val="ctr"/>
        <c:lblOffset val="100"/>
        <c:noMultiLvlLbl val="0"/>
      </c:catAx>
      <c:valAx>
        <c:axId val="1554933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665219980182E-2"/>
          <c:y val="0.12679632151244252"/>
          <c:w val="0.58877248759138523"/>
          <c:h val="0.4210217143909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'2021'!$AM$12072:$AP$12072</c:f>
              <c:numCache>
                <c:formatCode>0.00</c:formatCode>
                <c:ptCount val="4"/>
                <c:pt idx="0">
                  <c:v>4.1428571428571432</c:v>
                </c:pt>
                <c:pt idx="1">
                  <c:v>4.1607142857142856</c:v>
                </c:pt>
                <c:pt idx="2">
                  <c:v>4.4464285714285712</c:v>
                </c:pt>
                <c:pt idx="3">
                  <c:v>4.2678571428571432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B5-4E86-A2DD-CABD14924A61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'2021'!$AM$12073:$AP$12073</c:f>
              <c:numCache>
                <c:formatCode>0.00</c:formatCode>
                <c:ptCount val="4"/>
                <c:pt idx="0">
                  <c:v>3.5073891625615765</c:v>
                </c:pt>
                <c:pt idx="1">
                  <c:v>3.8571428571428572</c:v>
                </c:pt>
                <c:pt idx="2">
                  <c:v>4.0640394088669947</c:v>
                </c:pt>
                <c:pt idx="3">
                  <c:v>3.6699507389162562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B5-4E86-A2DD-CABD14924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1800"/>
        <c:axId val="1554938464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'2021'!$AM$12086:$AP$12086</c:f>
              <c:numCache>
                <c:formatCode>0.00</c:formatCode>
                <c:ptCount val="4"/>
                <c:pt idx="0">
                  <c:v>4.317169069462647</c:v>
                </c:pt>
                <c:pt idx="1">
                  <c:v>4.381651376146789</c:v>
                </c:pt>
                <c:pt idx="2">
                  <c:v>4.537876802096986</c:v>
                </c:pt>
                <c:pt idx="3">
                  <c:v>4.4532110091743116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B5-4E86-A2DD-CABD14924A61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'2021'!$AM$12087:$AP$12087</c:f>
              <c:numCache>
                <c:formatCode>0.00</c:formatCode>
                <c:ptCount val="4"/>
                <c:pt idx="0">
                  <c:v>4.3398324068696592</c:v>
                </c:pt>
                <c:pt idx="1">
                  <c:v>4.4269476478884924</c:v>
                </c:pt>
                <c:pt idx="2">
                  <c:v>4.5343068115821783</c:v>
                </c:pt>
                <c:pt idx="3">
                  <c:v>4.4549074919107277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B5-4E86-A2DD-CABD14924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1800"/>
        <c:axId val="1554938464"/>
      </c:lineChart>
      <c:catAx>
        <c:axId val="15549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464"/>
        <c:crosses val="autoZero"/>
        <c:auto val="1"/>
        <c:lblAlgn val="ctr"/>
        <c:lblOffset val="100"/>
        <c:noMultiLvlLbl val="0"/>
      </c:catAx>
      <c:valAx>
        <c:axId val="15549384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4148609713259527"/>
          <c:w val="0.57237731647180468"/>
          <c:h val="0.43981870687216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'2021'!$AM$12088:$AP$12088</c:f>
              <c:numCache>
                <c:formatCode>0.00</c:formatCode>
                <c:ptCount val="4"/>
                <c:pt idx="0">
                  <c:v>-0.17431192660550376</c:v>
                </c:pt>
                <c:pt idx="1">
                  <c:v>-0.22093709043250342</c:v>
                </c:pt>
                <c:pt idx="2">
                  <c:v>-9.1448230668414787E-2</c:v>
                </c:pt>
                <c:pt idx="3">
                  <c:v>-0.18535386631716833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20-4A70-A4E9-AA71E8F858BA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'2021'!$AM$12089:$AP$12089</c:f>
              <c:numCache>
                <c:formatCode>0.00</c:formatCode>
                <c:ptCount val="4"/>
                <c:pt idx="0">
                  <c:v>-0.8324432443080827</c:v>
                </c:pt>
                <c:pt idx="1">
                  <c:v>-0.56980479074563517</c:v>
                </c:pt>
                <c:pt idx="2">
                  <c:v>-0.47026740271518364</c:v>
                </c:pt>
                <c:pt idx="3">
                  <c:v>-0.78495675299447143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20-4A70-A4E9-AA71E8F85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152"/>
        <c:axId val="1554933368"/>
      </c:barChart>
      <c:catAx>
        <c:axId val="155493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3368"/>
        <c:crosses val="autoZero"/>
        <c:auto val="1"/>
        <c:lblAlgn val="ctr"/>
        <c:lblOffset val="100"/>
        <c:noMultiLvlLbl val="0"/>
      </c:catAx>
      <c:valAx>
        <c:axId val="1554933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8056732466181282"/>
          <c:h val="0.43146448799163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'2021'!$AM$12101:$AP$12101</c:f>
              <c:numCache>
                <c:formatCode>0.00</c:formatCode>
                <c:ptCount val="4"/>
                <c:pt idx="0">
                  <c:v>4.1428571428571432</c:v>
                </c:pt>
                <c:pt idx="1">
                  <c:v>4.1607142857142856</c:v>
                </c:pt>
                <c:pt idx="2">
                  <c:v>4.4464285714285712</c:v>
                </c:pt>
                <c:pt idx="3">
                  <c:v>4.2678571428571432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32-4F03-9C8F-37D420250D6D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'2021'!$AM$12102:$AP$12102</c:f>
              <c:numCache>
                <c:formatCode>0.00</c:formatCode>
                <c:ptCount val="4"/>
                <c:pt idx="0">
                  <c:v>3.5416666666666665</c:v>
                </c:pt>
                <c:pt idx="1">
                  <c:v>3.8452380952380953</c:v>
                </c:pt>
                <c:pt idx="2">
                  <c:v>4.0357142857142856</c:v>
                </c:pt>
                <c:pt idx="3">
                  <c:v>3.6130952380952381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32-4F03-9C8F-37D420250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8856"/>
        <c:axId val="1554932192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'2021'!$AM$12114:$AP$12114</c:f>
              <c:numCache>
                <c:formatCode>0.00</c:formatCode>
                <c:ptCount val="4"/>
                <c:pt idx="0">
                  <c:v>4.3479899497487438</c:v>
                </c:pt>
                <c:pt idx="1">
                  <c:v>4.425251256281407</c:v>
                </c:pt>
                <c:pt idx="2">
                  <c:v>4.549623115577889</c:v>
                </c:pt>
                <c:pt idx="3">
                  <c:v>4.4139447236180906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32-4F03-9C8F-37D420250D6D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'2021'!$AM$12115:$AP$12115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4.5283820955238809</c:v>
                </c:pt>
                <c:pt idx="2">
                  <c:v>4.5553888472118027</c:v>
                </c:pt>
                <c:pt idx="3">
                  <c:v>4.4646161540385094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32-4F03-9C8F-37D420250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8856"/>
        <c:axId val="1554932192"/>
      </c:lineChart>
      <c:catAx>
        <c:axId val="155493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192"/>
        <c:crosses val="autoZero"/>
        <c:auto val="1"/>
        <c:lblAlgn val="ctr"/>
        <c:lblOffset val="100"/>
        <c:noMultiLvlLbl val="0"/>
      </c:catAx>
      <c:valAx>
        <c:axId val="15549321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939754241246161"/>
          <c:w val="0.57510731645135249"/>
          <c:h val="0.4293759332714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'2021'!$AM$12116:$AP$12116</c:f>
              <c:numCache>
                <c:formatCode>0.00</c:formatCode>
                <c:ptCount val="4"/>
                <c:pt idx="0">
                  <c:v>-0.20513280689160052</c:v>
                </c:pt>
                <c:pt idx="1">
                  <c:v>-0.26453697056712144</c:v>
                </c:pt>
                <c:pt idx="2">
                  <c:v>-0.10319454414931784</c:v>
                </c:pt>
                <c:pt idx="3">
                  <c:v>-0.14608758076094741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4-4BC2-B496-FBA11AA281D8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'2021'!$AM$12117:$AP$12117</c:f>
              <c:numCache>
                <c:formatCode>0.00</c:formatCode>
                <c:ptCount val="4"/>
                <c:pt idx="0">
                  <c:v>-0.83892848212052984</c:v>
                </c:pt>
                <c:pt idx="1">
                  <c:v>-0.68314400028578559</c:v>
                </c:pt>
                <c:pt idx="2">
                  <c:v>-0.51967456149751712</c:v>
                </c:pt>
                <c:pt idx="3">
                  <c:v>-0.85152091594327128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4-4BC2-B496-FBA11AA28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7680"/>
        <c:axId val="1554941992"/>
      </c:barChart>
      <c:catAx>
        <c:axId val="155493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1992"/>
        <c:crosses val="autoZero"/>
        <c:auto val="1"/>
        <c:lblAlgn val="ctr"/>
        <c:lblOffset val="100"/>
        <c:noMultiLvlLbl val="0"/>
      </c:catAx>
      <c:valAx>
        <c:axId val="1554941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7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07409587884456E-2"/>
          <c:y val="0.1228333072214059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'2021'!$AM$12129:$AP$12129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86-4633-86A5-84E2C8A7101E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'2021'!$AM$12130:$AP$12130</c:f>
              <c:numCache>
                <c:formatCode>0.00</c:formatCode>
                <c:ptCount val="4"/>
                <c:pt idx="0">
                  <c:v>3.342857142857143</c:v>
                </c:pt>
                <c:pt idx="1">
                  <c:v>3.9142857142857141</c:v>
                </c:pt>
                <c:pt idx="2">
                  <c:v>4.2</c:v>
                </c:pt>
                <c:pt idx="3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86-4633-86A5-84E2C8A71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3952"/>
        <c:axId val="1554942384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'2021'!$AM$12142:$AP$12142</c:f>
              <c:numCache>
                <c:formatCode>0.00</c:formatCode>
                <c:ptCount val="4"/>
                <c:pt idx="0">
                  <c:v>4.2950967161493478</c:v>
                </c:pt>
                <c:pt idx="1">
                  <c:v>4.3504273504273501</c:v>
                </c:pt>
                <c:pt idx="2">
                  <c:v>4.5294646873594244</c:v>
                </c:pt>
                <c:pt idx="3">
                  <c:v>4.4813315339631128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86-4633-86A5-84E2C8A7101E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'2021'!$AM$12143:$AP$12143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86-4633-86A5-84E2C8A71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3952"/>
        <c:axId val="1554942384"/>
      </c:lineChart>
      <c:catAx>
        <c:axId val="155494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2384"/>
        <c:crosses val="autoZero"/>
        <c:auto val="1"/>
        <c:lblAlgn val="ctr"/>
        <c:lblOffset val="100"/>
        <c:noMultiLvlLbl val="0"/>
      </c:catAx>
      <c:valAx>
        <c:axId val="15549423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39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45439330319129E-2"/>
          <c:y val="2.5296242358419936E-2"/>
          <c:w val="0.67651845464045757"/>
          <c:h val="0.35843852590526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С'!$G$65</c:f>
              <c:strCache>
                <c:ptCount val="1"/>
                <c:pt idx="0">
                  <c:v>760825 Ярославский кадетский колледж Специальность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С'!$G$66:$G$81</c:f>
              <c:numCache>
                <c:formatCode>0.00</c:formatCode>
                <c:ptCount val="16"/>
                <c:pt idx="0">
                  <c:v>0.77324673508739705</c:v>
                </c:pt>
                <c:pt idx="1">
                  <c:v>2.4504257943754348</c:v>
                </c:pt>
                <c:pt idx="2">
                  <c:v>3.1651935821190738</c:v>
                </c:pt>
                <c:pt idx="3">
                  <c:v>1.357092048158276</c:v>
                </c:pt>
                <c:pt idx="4">
                  <c:v>1.7703153274070149</c:v>
                </c:pt>
                <c:pt idx="5">
                  <c:v>1.2632416221405207</c:v>
                </c:pt>
                <c:pt idx="6">
                  <c:v>2.1926099722989245</c:v>
                </c:pt>
                <c:pt idx="7">
                  <c:v>1.7915852535361803</c:v>
                </c:pt>
                <c:pt idx="8">
                  <c:v>0.46594888907576587</c:v>
                </c:pt>
                <c:pt idx="9">
                  <c:v>2.6366371681088223</c:v>
                </c:pt>
                <c:pt idx="10">
                  <c:v>3.5096527061336533</c:v>
                </c:pt>
                <c:pt idx="11">
                  <c:v>2.0924914141873159</c:v>
                </c:pt>
                <c:pt idx="12">
                  <c:v>1.4830793596744281</c:v>
                </c:pt>
                <c:pt idx="13">
                  <c:v>1.7764585384137532</c:v>
                </c:pt>
                <c:pt idx="14">
                  <c:v>1.5779607426668931</c:v>
                </c:pt>
                <c:pt idx="15">
                  <c:v>2.9094918437802804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7E-4805-9B9E-F2048E03FF0F}"/>
            </c:ext>
          </c:extLst>
        </c:ser>
        <c:ser>
          <c:idx val="1"/>
          <c:order val="1"/>
          <c:tx>
            <c:strRef>
              <c:f>'Эксперимент% С'!$H$65</c:f>
              <c:strCache>
                <c:ptCount val="1"/>
                <c:pt idx="0">
                  <c:v>ЯО (С)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С'!$H$66:$H$81</c:f>
              <c:numCache>
                <c:formatCode>0.00</c:formatCode>
                <c:ptCount val="16"/>
                <c:pt idx="0">
                  <c:v>-2.4965731882404814E-2</c:v>
                </c:pt>
                <c:pt idx="1">
                  <c:v>0.4170733391794908</c:v>
                </c:pt>
                <c:pt idx="2">
                  <c:v>0.54482359137411662</c:v>
                </c:pt>
                <c:pt idx="3">
                  <c:v>-0.23589825742604059</c:v>
                </c:pt>
                <c:pt idx="4">
                  <c:v>0.58523346061602066</c:v>
                </c:pt>
                <c:pt idx="5">
                  <c:v>0.41487879700561375</c:v>
                </c:pt>
                <c:pt idx="6">
                  <c:v>0.22492585083620847</c:v>
                </c:pt>
                <c:pt idx="7">
                  <c:v>0.30765957487899231</c:v>
                </c:pt>
                <c:pt idx="8">
                  <c:v>-0.34957368572398212</c:v>
                </c:pt>
                <c:pt idx="9">
                  <c:v>0.54695160167573587</c:v>
                </c:pt>
                <c:pt idx="10">
                  <c:v>0.66373916118081266</c:v>
                </c:pt>
                <c:pt idx="11">
                  <c:v>0.36644227960911624</c:v>
                </c:pt>
                <c:pt idx="12">
                  <c:v>-1.4451924845934357E-2</c:v>
                </c:pt>
                <c:pt idx="13">
                  <c:v>-1.1279174889406988E-2</c:v>
                </c:pt>
                <c:pt idx="14">
                  <c:v>-4.3040470545577636E-2</c:v>
                </c:pt>
                <c:pt idx="15">
                  <c:v>-0.10896722920223161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7E-4805-9B9E-F2048E03FF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7591584"/>
        <c:axId val="1547589232"/>
      </c:barChart>
      <c:catAx>
        <c:axId val="154759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89232"/>
        <c:crosses val="autoZero"/>
        <c:auto val="1"/>
        <c:lblAlgn val="ctr"/>
        <c:lblOffset val="100"/>
        <c:noMultiLvlLbl val="0"/>
      </c:catAx>
      <c:valAx>
        <c:axId val="1547589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281078989998293"/>
          <c:y val="0.73859370243296385"/>
          <c:w val="0.2613042765764822"/>
          <c:h val="0.24886711261405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3730898769232794"/>
          <c:w val="0.57101231510680328"/>
          <c:h val="0.42311026911109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'2021'!$AM$12142:$AP$12142</c:f>
              <c:numCache>
                <c:formatCode>0.00</c:formatCode>
                <c:ptCount val="4"/>
                <c:pt idx="0">
                  <c:v>4.2950967161493478</c:v>
                </c:pt>
                <c:pt idx="1">
                  <c:v>4.3504273504273501</c:v>
                </c:pt>
                <c:pt idx="2">
                  <c:v>4.5294646873594244</c:v>
                </c:pt>
                <c:pt idx="3">
                  <c:v>4.4813315339631128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B4-415E-BE3A-933DC0D8B72A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'2021'!$AM$12143:$AP$12143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B4-415E-BE3A-933DC0D8B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9640"/>
        <c:axId val="1554935328"/>
      </c:barChart>
      <c:catAx>
        <c:axId val="155493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5328"/>
        <c:crosses val="autoZero"/>
        <c:auto val="1"/>
        <c:lblAlgn val="ctr"/>
        <c:lblOffset val="100"/>
        <c:noMultiLvlLbl val="0"/>
      </c:catAx>
      <c:valAx>
        <c:axId val="155493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9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6446019905406561"/>
          <c:w val="0.57237731647180468"/>
          <c:h val="0.454438589913102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'2021'!$AM$12102:$AP$12102</c:f>
              <c:numCache>
                <c:formatCode>0.00</c:formatCode>
                <c:ptCount val="4"/>
                <c:pt idx="0">
                  <c:v>3.5416666666666665</c:v>
                </c:pt>
                <c:pt idx="1">
                  <c:v>3.8452380952380953</c:v>
                </c:pt>
                <c:pt idx="2">
                  <c:v>4.0357142857142856</c:v>
                </c:pt>
                <c:pt idx="3">
                  <c:v>3.6130952380952381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FE-476B-8CDD-2063D872F962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'2021'!$AM$12130:$AP$12130</c:f>
              <c:numCache>
                <c:formatCode>0.00</c:formatCode>
                <c:ptCount val="4"/>
                <c:pt idx="0">
                  <c:v>3.342857142857143</c:v>
                </c:pt>
                <c:pt idx="1">
                  <c:v>3.9142857142857141</c:v>
                </c:pt>
                <c:pt idx="2">
                  <c:v>4.2</c:v>
                </c:pt>
                <c:pt idx="3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FE-476B-8CDD-2063D872F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5720"/>
        <c:axId val="1554940424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'2021'!$AM$12101:$AP$12101</c:f>
              <c:numCache>
                <c:formatCode>0.00</c:formatCode>
                <c:ptCount val="4"/>
                <c:pt idx="0">
                  <c:v>4.1428571428571432</c:v>
                </c:pt>
                <c:pt idx="1">
                  <c:v>4.1607142857142856</c:v>
                </c:pt>
                <c:pt idx="2">
                  <c:v>4.4464285714285712</c:v>
                </c:pt>
                <c:pt idx="3">
                  <c:v>4.2678571428571432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FE-476B-8CDD-2063D872F962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'2021'!$AM$12129:$AP$12129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FE-476B-8CDD-2063D872F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5720"/>
        <c:axId val="1554940424"/>
      </c:lineChart>
      <c:catAx>
        <c:axId val="1554935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0424"/>
        <c:crosses val="autoZero"/>
        <c:auto val="1"/>
        <c:lblAlgn val="ctr"/>
        <c:lblOffset val="100"/>
        <c:noMultiLvlLbl val="0"/>
      </c:catAx>
      <c:valAx>
        <c:axId val="155494042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5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41486097132595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'2021'!$AM$12148:$AP$12148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99-46E8-ADBE-2E24225E2B93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'2021'!$AM$12149:$AP$12149</c:f>
              <c:numCache>
                <c:formatCode>0.00</c:formatCode>
                <c:ptCount val="4"/>
                <c:pt idx="0">
                  <c:v>-0.19880952380952355</c:v>
                </c:pt>
                <c:pt idx="1">
                  <c:v>6.9047619047618802E-2</c:v>
                </c:pt>
                <c:pt idx="2">
                  <c:v>0.16428571428571459</c:v>
                </c:pt>
                <c:pt idx="3">
                  <c:v>0.32976190476190492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99-46E8-ADBE-2E24225E2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504"/>
        <c:axId val="1554936896"/>
      </c:barChart>
      <c:catAx>
        <c:axId val="1554936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6896"/>
        <c:crosses val="autoZero"/>
        <c:auto val="1"/>
        <c:lblAlgn val="ctr"/>
        <c:lblOffset val="100"/>
        <c:noMultiLvlLbl val="0"/>
      </c:catAx>
      <c:valAx>
        <c:axId val="1554936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679632151244252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'2021'!$AQ$12072:$AV$12072</c:f>
              <c:numCache>
                <c:formatCode>0.00</c:formatCode>
                <c:ptCount val="6"/>
                <c:pt idx="0">
                  <c:v>4.3928571428571432</c:v>
                </c:pt>
                <c:pt idx="1">
                  <c:v>4.5</c:v>
                </c:pt>
                <c:pt idx="2">
                  <c:v>4.4642857142857144</c:v>
                </c:pt>
                <c:pt idx="3">
                  <c:v>4.4107142857142856</c:v>
                </c:pt>
                <c:pt idx="4">
                  <c:v>4.2678571428571432</c:v>
                </c:pt>
                <c:pt idx="5">
                  <c:v>4.4107142857142856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B4-48A3-A790-F12BBFBCFEC6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'2021'!$AQ$12073:$AV$12073</c:f>
              <c:numCache>
                <c:formatCode>0.00</c:formatCode>
                <c:ptCount val="6"/>
                <c:pt idx="0">
                  <c:v>3.6896551724137931</c:v>
                </c:pt>
                <c:pt idx="1">
                  <c:v>4.1822660098522171</c:v>
                </c:pt>
                <c:pt idx="2">
                  <c:v>3.9655172413793105</c:v>
                </c:pt>
                <c:pt idx="3">
                  <c:v>3.8275862068965516</c:v>
                </c:pt>
                <c:pt idx="4">
                  <c:v>3.9605911330049262</c:v>
                </c:pt>
                <c:pt idx="5">
                  <c:v>3.8817733990147785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B4-48A3-A790-F12BBFBCF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7088"/>
        <c:axId val="1554944736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'2021'!$AQ$12086:$AV$12086</c:f>
              <c:numCache>
                <c:formatCode>0.00</c:formatCode>
                <c:ptCount val="6"/>
                <c:pt idx="0">
                  <c:v>4.3596330275229356</c:v>
                </c:pt>
                <c:pt idx="1">
                  <c:v>4.4959370904325029</c:v>
                </c:pt>
                <c:pt idx="2">
                  <c:v>4.4304062909567499</c:v>
                </c:pt>
                <c:pt idx="3">
                  <c:v>4.4655307994757534</c:v>
                </c:pt>
                <c:pt idx="4">
                  <c:v>4.4498034076015731</c:v>
                </c:pt>
                <c:pt idx="5">
                  <c:v>4.4157273918741806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B4-48A3-A790-F12BBFBCFEC6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'2021'!$AQ$12087:$AV$12087</c:f>
              <c:numCache>
                <c:formatCode>0.00</c:formatCode>
                <c:ptCount val="6"/>
                <c:pt idx="0">
                  <c:v>4.4081141624491824</c:v>
                </c:pt>
                <c:pt idx="1">
                  <c:v>4.5216128764622914</c:v>
                </c:pt>
                <c:pt idx="2">
                  <c:v>4.4597195718908154</c:v>
                </c:pt>
                <c:pt idx="3">
                  <c:v>4.459387704305982</c:v>
                </c:pt>
                <c:pt idx="4">
                  <c:v>4.4213058989463203</c:v>
                </c:pt>
                <c:pt idx="5">
                  <c:v>4.4474404712519702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B4-48A3-A790-F12BBFBCF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7088"/>
        <c:axId val="1554944736"/>
      </c:lineChart>
      <c:catAx>
        <c:axId val="155494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4736"/>
        <c:crosses val="autoZero"/>
        <c:auto val="1"/>
        <c:lblAlgn val="ctr"/>
        <c:lblOffset val="100"/>
        <c:noMultiLvlLbl val="0"/>
      </c:catAx>
      <c:valAx>
        <c:axId val="15549447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7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642344049099126"/>
          <c:w val="0.57374231783680607"/>
          <c:h val="0.41266749551042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'2021'!$AQ$12088:$AV$12088</c:f>
              <c:numCache>
                <c:formatCode>0.00</c:formatCode>
                <c:ptCount val="6"/>
                <c:pt idx="0">
                  <c:v>3.322411533420766E-2</c:v>
                </c:pt>
                <c:pt idx="1">
                  <c:v>4.0629095674971083E-3</c:v>
                </c:pt>
                <c:pt idx="2">
                  <c:v>3.3879423328964542E-2</c:v>
                </c:pt>
                <c:pt idx="3">
                  <c:v>-5.4816513761467789E-2</c:v>
                </c:pt>
                <c:pt idx="4">
                  <c:v>-0.18194626474442988</c:v>
                </c:pt>
                <c:pt idx="5">
                  <c:v>-5.0131061598950311E-3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5-4AF4-B582-CF3F17BE0705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'2021'!$AQ$12089:$AV$12089</c:f>
              <c:numCache>
                <c:formatCode>0.00</c:formatCode>
                <c:ptCount val="6"/>
                <c:pt idx="0">
                  <c:v>-0.71845899003538927</c:v>
                </c:pt>
                <c:pt idx="1">
                  <c:v>-0.33934686661007429</c:v>
                </c:pt>
                <c:pt idx="2">
                  <c:v>-0.49420233051150486</c:v>
                </c:pt>
                <c:pt idx="3">
                  <c:v>-0.63180149740943037</c:v>
                </c:pt>
                <c:pt idx="4">
                  <c:v>-0.46071476594139416</c:v>
                </c:pt>
                <c:pt idx="5">
                  <c:v>-0.5656670722371917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05-4AF4-B582-CF3F17BE0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5128"/>
        <c:axId val="1554945520"/>
      </c:barChart>
      <c:catAx>
        <c:axId val="155494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5520"/>
        <c:crosses val="autoZero"/>
        <c:auto val="1"/>
        <c:lblAlgn val="ctr"/>
        <c:lblOffset val="100"/>
        <c:noMultiLvlLbl val="0"/>
      </c:catAx>
      <c:valAx>
        <c:axId val="1554945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647232056680875"/>
          <c:h val="0.40640183135002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'2021'!$AQ$12101:$AV$12101</c:f>
              <c:numCache>
                <c:formatCode>0.00</c:formatCode>
                <c:ptCount val="6"/>
                <c:pt idx="0">
                  <c:v>4.3928571428571432</c:v>
                </c:pt>
                <c:pt idx="1">
                  <c:v>4.5</c:v>
                </c:pt>
                <c:pt idx="2">
                  <c:v>4.4642857142857144</c:v>
                </c:pt>
                <c:pt idx="3">
                  <c:v>4.4107142857142856</c:v>
                </c:pt>
                <c:pt idx="4">
                  <c:v>4.2678571428571432</c:v>
                </c:pt>
                <c:pt idx="5">
                  <c:v>4.4107142857142856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9-4561-9795-AB7B85DA2631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'2021'!$AQ$12102:$AV$12102</c:f>
              <c:numCache>
                <c:formatCode>0.00</c:formatCode>
                <c:ptCount val="6"/>
                <c:pt idx="0">
                  <c:v>3.6547619047619047</c:v>
                </c:pt>
                <c:pt idx="1">
                  <c:v>4.1785714285714288</c:v>
                </c:pt>
                <c:pt idx="2">
                  <c:v>3.9523809523809526</c:v>
                </c:pt>
                <c:pt idx="3">
                  <c:v>3.7678571428571428</c:v>
                </c:pt>
                <c:pt idx="4">
                  <c:v>3.9821428571428572</c:v>
                </c:pt>
                <c:pt idx="5">
                  <c:v>3.8690476190476191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69-4561-9795-AB7B85DA2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6696"/>
        <c:axId val="1554945912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'2021'!$AQ$12114:$AV$12114</c:f>
              <c:numCache>
                <c:formatCode>0.00</c:formatCode>
                <c:ptCount val="6"/>
                <c:pt idx="0">
                  <c:v>4.4610552763819094</c:v>
                </c:pt>
                <c:pt idx="1">
                  <c:v>4.5609296482412063</c:v>
                </c:pt>
                <c:pt idx="2">
                  <c:v>4.4704773869346734</c:v>
                </c:pt>
                <c:pt idx="3">
                  <c:v>4.5150753768844218</c:v>
                </c:pt>
                <c:pt idx="4">
                  <c:v>4.4233668341708539</c:v>
                </c:pt>
                <c:pt idx="5">
                  <c:v>4.4773869346733672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69-4561-9795-AB7B85DA2631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'2021'!$AQ$12115:$AV$12115</c:f>
              <c:numCache>
                <c:formatCode>0.00</c:formatCode>
                <c:ptCount val="6"/>
                <c:pt idx="0">
                  <c:v>4.5131282820705172</c:v>
                </c:pt>
                <c:pt idx="1">
                  <c:v>4.611902975743936</c:v>
                </c:pt>
                <c:pt idx="2">
                  <c:v>4.549387346836709</c:v>
                </c:pt>
                <c:pt idx="3">
                  <c:v>4.5453863465866471</c:v>
                </c:pt>
                <c:pt idx="4">
                  <c:v>4.505876469117279</c:v>
                </c:pt>
                <c:pt idx="5">
                  <c:v>4.5323830957739437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69-4561-9795-AB7B85DA2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6696"/>
        <c:axId val="1554945912"/>
      </c:lineChart>
      <c:catAx>
        <c:axId val="155494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912"/>
        <c:crosses val="autoZero"/>
        <c:auto val="1"/>
        <c:lblAlgn val="ctr"/>
        <c:lblOffset val="100"/>
        <c:noMultiLvlLbl val="0"/>
      </c:catAx>
      <c:valAx>
        <c:axId val="15549459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6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783732193181014"/>
          <c:h val="0.39804761246949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'2021'!$AQ$12116:$AV$12116</c:f>
              <c:numCache>
                <c:formatCode>0.00</c:formatCode>
                <c:ptCount val="6"/>
                <c:pt idx="0">
                  <c:v>-6.8198133524766114E-2</c:v>
                </c:pt>
                <c:pt idx="1">
                  <c:v>-6.092964824120628E-2</c:v>
                </c:pt>
                <c:pt idx="2">
                  <c:v>-6.1916726489590346E-3</c:v>
                </c:pt>
                <c:pt idx="3">
                  <c:v>-0.10436109117013626</c:v>
                </c:pt>
                <c:pt idx="4">
                  <c:v>-0.15550969131371062</c:v>
                </c:pt>
                <c:pt idx="5">
                  <c:v>-6.6672648959081648E-2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20-422E-894F-150F1161DF9C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'2021'!$AQ$12117:$AV$12117</c:f>
              <c:numCache>
                <c:formatCode>0.00</c:formatCode>
                <c:ptCount val="6"/>
                <c:pt idx="0">
                  <c:v>-0.85836637730861254</c:v>
                </c:pt>
                <c:pt idx="1">
                  <c:v>-0.43333154717250721</c:v>
                </c:pt>
                <c:pt idx="2">
                  <c:v>-0.59700639445575643</c:v>
                </c:pt>
                <c:pt idx="3">
                  <c:v>-0.77752920372950429</c:v>
                </c:pt>
                <c:pt idx="4">
                  <c:v>-0.52373361197442181</c:v>
                </c:pt>
                <c:pt idx="5">
                  <c:v>-0.66333547672632465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20-422E-894F-150F1161D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5280"/>
        <c:axId val="1558535672"/>
      </c:barChart>
      <c:catAx>
        <c:axId val="155853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5672"/>
        <c:crosses val="autoZero"/>
        <c:auto val="1"/>
        <c:lblAlgn val="ctr"/>
        <c:lblOffset val="100"/>
        <c:noMultiLvlLbl val="0"/>
      </c:catAx>
      <c:valAx>
        <c:axId val="15585356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5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08713939688118E-2"/>
          <c:y val="0.11655655999985502"/>
          <c:w val="0.57237355111635146"/>
          <c:h val="0.4271802594487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'2021'!$AQ$12129:$AV$12129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0-41BD-8E16-6817BED36E2F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'2021'!$AQ$12130:$AV$12130</c:f>
              <c:numCache>
                <c:formatCode>0.00</c:formatCode>
                <c:ptCount val="6"/>
                <c:pt idx="0">
                  <c:v>3.8571428571428572</c:v>
                </c:pt>
                <c:pt idx="1">
                  <c:v>4.2</c:v>
                </c:pt>
                <c:pt idx="2">
                  <c:v>4.0285714285714285</c:v>
                </c:pt>
                <c:pt idx="3">
                  <c:v>4.1142857142857139</c:v>
                </c:pt>
                <c:pt idx="4">
                  <c:v>3.8571428571428572</c:v>
                </c:pt>
                <c:pt idx="5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C0-41BD-8E16-6817BED36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616"/>
        <c:axId val="155853959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'2021'!$AQ$12142:$AV$12142</c:f>
              <c:numCache>
                <c:formatCode>0.00</c:formatCode>
                <c:ptCount val="6"/>
                <c:pt idx="0">
                  <c:v>4.2869995501574447</c:v>
                </c:pt>
                <c:pt idx="1">
                  <c:v>4.4493927125506074</c:v>
                </c:pt>
                <c:pt idx="2">
                  <c:v>4.4017094017094021</c:v>
                </c:pt>
                <c:pt idx="3">
                  <c:v>4.4300494826810617</c:v>
                </c:pt>
                <c:pt idx="4">
                  <c:v>4.4687359424201532</c:v>
                </c:pt>
                <c:pt idx="5">
                  <c:v>4.3715699505173191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C0-41BD-8E16-6817BED36E2F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'2021'!$AQ$12143:$AV$12143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C0-41BD-8E16-6817BED36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616"/>
        <c:axId val="1558539592"/>
      </c:lineChart>
      <c:catAx>
        <c:axId val="155852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9592"/>
        <c:crosses val="autoZero"/>
        <c:auto val="1"/>
        <c:lblAlgn val="ctr"/>
        <c:lblOffset val="100"/>
        <c:noMultiLvlLbl val="0"/>
      </c:catAx>
      <c:valAx>
        <c:axId val="15585395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61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038921121701892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'2021'!$AQ$12142:$AV$12142</c:f>
              <c:numCache>
                <c:formatCode>0.00</c:formatCode>
                <c:ptCount val="6"/>
                <c:pt idx="0">
                  <c:v>4.2869995501574447</c:v>
                </c:pt>
                <c:pt idx="1">
                  <c:v>4.4493927125506074</c:v>
                </c:pt>
                <c:pt idx="2">
                  <c:v>4.4017094017094021</c:v>
                </c:pt>
                <c:pt idx="3">
                  <c:v>4.4300494826810617</c:v>
                </c:pt>
                <c:pt idx="4">
                  <c:v>4.4687359424201532</c:v>
                </c:pt>
                <c:pt idx="5">
                  <c:v>4.3715699505173191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5-4EBB-9682-465216D633C4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'2021'!$AQ$12143:$AV$12143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E5-4EBB-9682-465216D6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0576"/>
        <c:axId val="1558532928"/>
      </c:barChart>
      <c:catAx>
        <c:axId val="155853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928"/>
        <c:crosses val="autoZero"/>
        <c:auto val="1"/>
        <c:lblAlgn val="ctr"/>
        <c:lblOffset val="100"/>
        <c:noMultiLvlLbl val="0"/>
      </c:catAx>
      <c:valAx>
        <c:axId val="1558532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0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4419072615923009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'2021'!$AQ$12102:$AV$12102</c:f>
              <c:numCache>
                <c:formatCode>0.00</c:formatCode>
                <c:ptCount val="6"/>
                <c:pt idx="0">
                  <c:v>3.6547619047619047</c:v>
                </c:pt>
                <c:pt idx="1">
                  <c:v>4.1785714285714288</c:v>
                </c:pt>
                <c:pt idx="2">
                  <c:v>3.9523809523809526</c:v>
                </c:pt>
                <c:pt idx="3">
                  <c:v>3.7678571428571428</c:v>
                </c:pt>
                <c:pt idx="4">
                  <c:v>3.9821428571428572</c:v>
                </c:pt>
                <c:pt idx="5">
                  <c:v>3.8690476190476191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E-4DC6-92DB-C8E17A4F34B1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'2021'!$AQ$12130:$AV$12130</c:f>
              <c:numCache>
                <c:formatCode>0.00</c:formatCode>
                <c:ptCount val="6"/>
                <c:pt idx="0">
                  <c:v>3.8571428571428572</c:v>
                </c:pt>
                <c:pt idx="1">
                  <c:v>4.2</c:v>
                </c:pt>
                <c:pt idx="2">
                  <c:v>4.0285714285714285</c:v>
                </c:pt>
                <c:pt idx="3">
                  <c:v>4.1142857142857139</c:v>
                </c:pt>
                <c:pt idx="4">
                  <c:v>3.8571428571428572</c:v>
                </c:pt>
                <c:pt idx="5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CE-4DC6-92DB-C8E17A4F3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1752"/>
        <c:axId val="1558533712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'2021'!$AQ$12101:$AV$12101</c:f>
              <c:numCache>
                <c:formatCode>0.00</c:formatCode>
                <c:ptCount val="6"/>
                <c:pt idx="0">
                  <c:v>4.3928571428571432</c:v>
                </c:pt>
                <c:pt idx="1">
                  <c:v>4.5</c:v>
                </c:pt>
                <c:pt idx="2">
                  <c:v>4.4642857142857144</c:v>
                </c:pt>
                <c:pt idx="3">
                  <c:v>4.4107142857142856</c:v>
                </c:pt>
                <c:pt idx="4">
                  <c:v>4.2678571428571432</c:v>
                </c:pt>
                <c:pt idx="5">
                  <c:v>4.4107142857142856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CE-4DC6-92DB-C8E17A4F34B1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'2021'!$AQ$12129:$AV$12129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CE-4DC6-92DB-C8E17A4F3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1752"/>
        <c:axId val="1558533712"/>
      </c:lineChart>
      <c:catAx>
        <c:axId val="155853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712"/>
        <c:crosses val="autoZero"/>
        <c:auto val="1"/>
        <c:lblAlgn val="ctr"/>
        <c:lblOffset val="100"/>
        <c:noMultiLvlLbl val="0"/>
      </c:catAx>
      <c:valAx>
        <c:axId val="15585337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1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42795945830381"/>
          <c:w val="0.6079278551719496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'2021'!$G$12072:$J$12072</c:f>
              <c:numCache>
                <c:formatCode>0.00</c:formatCode>
                <c:ptCount val="4"/>
                <c:pt idx="0">
                  <c:v>4.4285714285714288</c:v>
                </c:pt>
                <c:pt idx="1">
                  <c:v>4.4285714285714288</c:v>
                </c:pt>
                <c:pt idx="2">
                  <c:v>4.4642857142857144</c:v>
                </c:pt>
                <c:pt idx="3">
                  <c:v>4.4285714285714288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E3-47BB-AB90-FDD8EEBC32DF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'2021'!$G$12073:$J$12073</c:f>
              <c:numCache>
                <c:formatCode>0.00</c:formatCode>
                <c:ptCount val="4"/>
                <c:pt idx="0">
                  <c:v>3.9113300492610836</c:v>
                </c:pt>
                <c:pt idx="1">
                  <c:v>4</c:v>
                </c:pt>
                <c:pt idx="2">
                  <c:v>4.0886699507389164</c:v>
                </c:pt>
                <c:pt idx="3">
                  <c:v>4.0049261083743843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E3-47BB-AB90-FDD8EEBC3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7464"/>
        <c:axId val="154758884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'2021'!$G$12086:$J$12086</c:f>
              <c:numCache>
                <c:formatCode>0.00</c:formatCode>
                <c:ptCount val="4"/>
                <c:pt idx="0">
                  <c:v>4.3895150720838796</c:v>
                </c:pt>
                <c:pt idx="1">
                  <c:v>4.4663171690694625</c:v>
                </c:pt>
                <c:pt idx="2">
                  <c:v>4.5085190039318483</c:v>
                </c:pt>
                <c:pt idx="3">
                  <c:v>4.4159895150720843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E3-47BB-AB90-FDD8EEBC32DF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'2021'!$G$12087:$J$12087</c:f>
              <c:numCache>
                <c:formatCode>0.00</c:formatCode>
                <c:ptCount val="4"/>
                <c:pt idx="0">
                  <c:v>4.4252053430681162</c:v>
                </c:pt>
                <c:pt idx="1">
                  <c:v>4.4741558118310794</c:v>
                </c:pt>
                <c:pt idx="2">
                  <c:v>4.4664398904836968</c:v>
                </c:pt>
                <c:pt idx="3">
                  <c:v>4.4403882850742553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E3-47BB-AB90-FDD8EEBC3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7464"/>
        <c:axId val="1547588840"/>
      </c:lineChart>
      <c:catAx>
        <c:axId val="1547597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88840"/>
        <c:crosses val="autoZero"/>
        <c:auto val="1"/>
        <c:lblAlgn val="ctr"/>
        <c:lblOffset val="100"/>
        <c:noMultiLvlLbl val="0"/>
      </c:catAx>
      <c:valAx>
        <c:axId val="15475888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7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57647232056680875"/>
          <c:h val="0.46905847295403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'2021'!$AQ$12148:$AV$12148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33-4D93-B9BE-1A9D4DADB6BB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'2021'!$AQ$12149:$AV$12149</c:f>
              <c:numCache>
                <c:formatCode>0.00</c:formatCode>
                <c:ptCount val="6"/>
                <c:pt idx="0">
                  <c:v>0.20238095238095255</c:v>
                </c:pt>
                <c:pt idx="1">
                  <c:v>2.1428571428571352E-2</c:v>
                </c:pt>
                <c:pt idx="2">
                  <c:v>7.619047619047592E-2</c:v>
                </c:pt>
                <c:pt idx="3">
                  <c:v>0.34642857142857109</c:v>
                </c:pt>
                <c:pt idx="4">
                  <c:v>-0.125</c:v>
                </c:pt>
                <c:pt idx="5">
                  <c:v>7.3809523809523991E-2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33-4D93-B9BE-1A9D4DADB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3320"/>
        <c:axId val="1558532144"/>
      </c:barChart>
      <c:catAx>
        <c:axId val="155853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144"/>
        <c:crosses val="autoZero"/>
        <c:auto val="1"/>
        <c:lblAlgn val="ctr"/>
        <c:lblOffset val="100"/>
        <c:noMultiLvlLbl val="0"/>
      </c:catAx>
      <c:valAx>
        <c:axId val="1558532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561254167553379"/>
          <c:h val="0.24013100336142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'2021'!$AW$12072:$BC$12072</c:f>
              <c:numCache>
                <c:formatCode>0.00</c:formatCode>
                <c:ptCount val="7"/>
                <c:pt idx="0">
                  <c:v>4.3571428571428568</c:v>
                </c:pt>
                <c:pt idx="1">
                  <c:v>4.4285714285714288</c:v>
                </c:pt>
                <c:pt idx="2">
                  <c:v>4.5892857142857144</c:v>
                </c:pt>
                <c:pt idx="3">
                  <c:v>4.4107142857142856</c:v>
                </c:pt>
                <c:pt idx="4">
                  <c:v>4.6964285714285712</c:v>
                </c:pt>
                <c:pt idx="5">
                  <c:v>4.5535714285714288</c:v>
                </c:pt>
                <c:pt idx="6">
                  <c:v>4.5357142857142856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37-4BF3-868F-C568B9194B10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'2021'!$AW$12073:$BC$12073</c:f>
              <c:numCache>
                <c:formatCode>0.00</c:formatCode>
                <c:ptCount val="7"/>
                <c:pt idx="0">
                  <c:v>3.9261083743842367</c:v>
                </c:pt>
                <c:pt idx="1">
                  <c:v>4.3694581280788176</c:v>
                </c:pt>
                <c:pt idx="2">
                  <c:v>4.3596059113300489</c:v>
                </c:pt>
                <c:pt idx="3">
                  <c:v>4.1231527093596059</c:v>
                </c:pt>
                <c:pt idx="4">
                  <c:v>4.1083743842364528</c:v>
                </c:pt>
                <c:pt idx="5">
                  <c:v>4.0344827586206895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37-4BF3-868F-C568B9194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064"/>
        <c:axId val="1558538416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'2021'!$AW$12086:$BC$12086</c:f>
              <c:numCache>
                <c:formatCode>0.00</c:formatCode>
                <c:ptCount val="7"/>
                <c:pt idx="0">
                  <c:v>4.5795543905635645</c:v>
                </c:pt>
                <c:pt idx="1">
                  <c:v>4.5024901703800788</c:v>
                </c:pt>
                <c:pt idx="2">
                  <c:v>4.5418086500655308</c:v>
                </c:pt>
                <c:pt idx="3">
                  <c:v>4.3923984272608125</c:v>
                </c:pt>
                <c:pt idx="4">
                  <c:v>4.5224115334207076</c:v>
                </c:pt>
                <c:pt idx="5">
                  <c:v>4.4956749672346001</c:v>
                </c:pt>
                <c:pt idx="6">
                  <c:v>4.5022280471821761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37-4BF3-868F-C568B9194B10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'2021'!$AW$12087:$BC$12087</c:f>
              <c:numCache>
                <c:formatCode>0.00</c:formatCode>
                <c:ptCount val="7"/>
                <c:pt idx="0">
                  <c:v>4.6108529704613339</c:v>
                </c:pt>
                <c:pt idx="1">
                  <c:v>4.5290798971210489</c:v>
                </c:pt>
                <c:pt idx="2">
                  <c:v>4.5561271052849914</c:v>
                </c:pt>
                <c:pt idx="3">
                  <c:v>4.408528996930225</c:v>
                </c:pt>
                <c:pt idx="4">
                  <c:v>4.468679996681324</c:v>
                </c:pt>
                <c:pt idx="5">
                  <c:v>4.493155231062806</c:v>
                </c:pt>
                <c:pt idx="6">
                  <c:v>4.520534306811582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337-4BF3-868F-C568B9194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6064"/>
        <c:axId val="1558538416"/>
      </c:lineChart>
      <c:catAx>
        <c:axId val="155853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8416"/>
        <c:crosses val="autoZero"/>
        <c:auto val="1"/>
        <c:lblAlgn val="ctr"/>
        <c:lblOffset val="100"/>
        <c:noMultiLvlLbl val="0"/>
      </c:catAx>
      <c:valAx>
        <c:axId val="15585384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7.5193858072816521E-3"/>
              <c:y val="0.2047527019881149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0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7374231783680607"/>
          <c:h val="0.1785151856017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'2021'!$AW$12088:$BC$12088</c:f>
              <c:numCache>
                <c:formatCode>0.00</c:formatCode>
                <c:ptCount val="7"/>
                <c:pt idx="0">
                  <c:v>-0.22241153342070774</c:v>
                </c:pt>
                <c:pt idx="1">
                  <c:v>-7.391874180864999E-2</c:v>
                </c:pt>
                <c:pt idx="2">
                  <c:v>4.7477064220183607E-2</c:v>
                </c:pt>
                <c:pt idx="3">
                  <c:v>1.8315858453473055E-2</c:v>
                </c:pt>
                <c:pt idx="4">
                  <c:v>0.17401703800786361</c:v>
                </c:pt>
                <c:pt idx="5">
                  <c:v>5.7896461336828686E-2</c:v>
                </c:pt>
                <c:pt idx="6">
                  <c:v>3.3486238532109525E-2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E-4CBE-9A68-1CB2856189FA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'2021'!$AW$12089:$BC$12089</c:f>
              <c:numCache>
                <c:formatCode>0.00</c:formatCode>
                <c:ptCount val="7"/>
                <c:pt idx="0">
                  <c:v>-0.68474459607709726</c:v>
                </c:pt>
                <c:pt idx="1">
                  <c:v>-0.15962176904223124</c:v>
                </c:pt>
                <c:pt idx="2">
                  <c:v>-0.1965211939549425</c:v>
                </c:pt>
                <c:pt idx="3">
                  <c:v>-0.28537628757061917</c:v>
                </c:pt>
                <c:pt idx="4">
                  <c:v>-0.36030561244487114</c:v>
                </c:pt>
                <c:pt idx="5">
                  <c:v>-0.45867247244211651</c:v>
                </c:pt>
                <c:pt idx="6">
                  <c:v>-0.52053430681158197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9E-4CBE-9A68-1CB2856189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456"/>
        <c:axId val="1558539984"/>
      </c:barChart>
      <c:catAx>
        <c:axId val="155853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9984"/>
        <c:crosses val="autoZero"/>
        <c:auto val="1"/>
        <c:lblAlgn val="ctr"/>
        <c:lblOffset val="100"/>
        <c:noMultiLvlLbl val="0"/>
      </c:catAx>
      <c:valAx>
        <c:axId val="155853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31318782520606"/>
          <c:w val="0.57510731645135249"/>
          <c:h val="0.22755593050868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'2021'!$AW$12101:$BC$12101</c:f>
              <c:numCache>
                <c:formatCode>0.00</c:formatCode>
                <c:ptCount val="7"/>
                <c:pt idx="0">
                  <c:v>4.3571428571428568</c:v>
                </c:pt>
                <c:pt idx="1">
                  <c:v>4.4285714285714288</c:v>
                </c:pt>
                <c:pt idx="2">
                  <c:v>4.5892857142857144</c:v>
                </c:pt>
                <c:pt idx="3">
                  <c:v>4.4107142857142856</c:v>
                </c:pt>
                <c:pt idx="4">
                  <c:v>4.6964285714285712</c:v>
                </c:pt>
                <c:pt idx="5">
                  <c:v>4.5535714285714288</c:v>
                </c:pt>
                <c:pt idx="6">
                  <c:v>4.5357142857142856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9D-4742-BF3C-41AAC4D3370C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'2021'!$AW$12102:$BC$12102</c:f>
              <c:numCache>
                <c:formatCode>0.00</c:formatCode>
                <c:ptCount val="7"/>
                <c:pt idx="0">
                  <c:v>3.9464285714285716</c:v>
                </c:pt>
                <c:pt idx="1">
                  <c:v>4.3154761904761907</c:v>
                </c:pt>
                <c:pt idx="2">
                  <c:v>4.4107142857142856</c:v>
                </c:pt>
                <c:pt idx="3">
                  <c:v>4.083333333333333</c:v>
                </c:pt>
                <c:pt idx="4">
                  <c:v>4.125</c:v>
                </c:pt>
                <c:pt idx="5">
                  <c:v>3.9702380952380953</c:v>
                </c:pt>
                <c:pt idx="6">
                  <c:v>3.9761904761904763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9D-4742-BF3C-41AAC4D33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224"/>
        <c:axId val="155852900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'2021'!$AW$12114:$BC$12114</c:f>
              <c:numCache>
                <c:formatCode>0.00</c:formatCode>
                <c:ptCount val="7"/>
                <c:pt idx="0">
                  <c:v>4.5879396984924625</c:v>
                </c:pt>
                <c:pt idx="1">
                  <c:v>4.5219849246231156</c:v>
                </c:pt>
                <c:pt idx="2">
                  <c:v>4.5326633165829149</c:v>
                </c:pt>
                <c:pt idx="3">
                  <c:v>4.4101758793969852</c:v>
                </c:pt>
                <c:pt idx="4">
                  <c:v>4.5521356783919602</c:v>
                </c:pt>
                <c:pt idx="5">
                  <c:v>4.5113065326633164</c:v>
                </c:pt>
                <c:pt idx="6">
                  <c:v>4.5144472361809047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9D-4742-BF3C-41AAC4D3370C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'2021'!$AW$12115:$BC$12115</c:f>
              <c:numCache>
                <c:formatCode>0.00</c:formatCode>
                <c:ptCount val="7"/>
                <c:pt idx="0">
                  <c:v>4.6424106026506626</c:v>
                </c:pt>
                <c:pt idx="1">
                  <c:v>4.5446361590397597</c:v>
                </c:pt>
                <c:pt idx="2">
                  <c:v>4.5778944736184046</c:v>
                </c:pt>
                <c:pt idx="3">
                  <c:v>4.4706176544136031</c:v>
                </c:pt>
                <c:pt idx="4">
                  <c:v>4.538634658664666</c:v>
                </c:pt>
                <c:pt idx="5">
                  <c:v>4.5206301575393848</c:v>
                </c:pt>
                <c:pt idx="6">
                  <c:v>4.5461365341335336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F9D-4742-BF3C-41AAC4D33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224"/>
        <c:axId val="1558529008"/>
      </c:lineChart>
      <c:catAx>
        <c:axId val="15585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29008"/>
        <c:crosses val="autoZero"/>
        <c:auto val="1"/>
        <c:lblAlgn val="ctr"/>
        <c:lblOffset val="100"/>
        <c:noMultiLvlLbl val="0"/>
      </c:catAx>
      <c:valAx>
        <c:axId val="15585290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2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9971453199799651"/>
          <c:h val="0.14190298581098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'2021'!$AW$12116:$BC$12116</c:f>
              <c:numCache>
                <c:formatCode>0.00</c:formatCode>
                <c:ptCount val="7"/>
                <c:pt idx="0">
                  <c:v>-0.23079684134960576</c:v>
                </c:pt>
                <c:pt idx="1">
                  <c:v>-9.3413496051686806E-2</c:v>
                </c:pt>
                <c:pt idx="2">
                  <c:v>5.6622397702799532E-2</c:v>
                </c:pt>
                <c:pt idx="3">
                  <c:v>5.3840631730039945E-4</c:v>
                </c:pt>
                <c:pt idx="4">
                  <c:v>0.14429289303661097</c:v>
                </c:pt>
                <c:pt idx="5">
                  <c:v>4.2264895908112443E-2</c:v>
                </c:pt>
                <c:pt idx="6">
                  <c:v>2.1267049533380877E-2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E-4631-BEB8-3EBD1A989331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'2021'!$AW$12117:$BC$12117</c:f>
              <c:numCache>
                <c:formatCode>0.00</c:formatCode>
                <c:ptCount val="7"/>
                <c:pt idx="0">
                  <c:v>-0.69598203122209101</c:v>
                </c:pt>
                <c:pt idx="1">
                  <c:v>-0.22915996856356902</c:v>
                </c:pt>
                <c:pt idx="2">
                  <c:v>-0.16718018790411904</c:v>
                </c:pt>
                <c:pt idx="3">
                  <c:v>-0.38728432108027011</c:v>
                </c:pt>
                <c:pt idx="4">
                  <c:v>-0.41363465866466598</c:v>
                </c:pt>
                <c:pt idx="5">
                  <c:v>-0.55039206230128945</c:v>
                </c:pt>
                <c:pt idx="6">
                  <c:v>-0.5699460579430573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2E-4631-BEB8-3EBD1A989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8024"/>
        <c:axId val="1558537240"/>
      </c:barChart>
      <c:catAx>
        <c:axId val="155853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7240"/>
        <c:crosses val="autoZero"/>
        <c:auto val="1"/>
        <c:lblAlgn val="ctr"/>
        <c:lblOffset val="100"/>
        <c:noMultiLvlLbl val="0"/>
      </c:catAx>
      <c:valAx>
        <c:axId val="1558537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8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374043517498541"/>
          <c:h val="0.21048684659020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'2021'!$AW$12129:$BC$12129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7-4C3A-93F5-6362EFD37CB7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'2021'!$AW$12130:$BC$12130</c:f>
              <c:numCache>
                <c:formatCode>0.00</c:formatCode>
                <c:ptCount val="7"/>
                <c:pt idx="0">
                  <c:v>3.8285714285714287</c:v>
                </c:pt>
                <c:pt idx="1">
                  <c:v>4.628571428571429</c:v>
                </c:pt>
                <c:pt idx="2">
                  <c:v>4.1142857142857139</c:v>
                </c:pt>
                <c:pt idx="3">
                  <c:v>4.3142857142857141</c:v>
                </c:pt>
                <c:pt idx="4">
                  <c:v>4.0285714285714285</c:v>
                </c:pt>
                <c:pt idx="5">
                  <c:v>4.3428571428571425</c:v>
                </c:pt>
                <c:pt idx="6">
                  <c:v>4.1142857142857139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E7-4C3A-93F5-6362EFD37C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2536"/>
        <c:axId val="155853763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'2021'!$AW$12142:$BC$12142</c:f>
              <c:numCache>
                <c:formatCode>0.00</c:formatCode>
                <c:ptCount val="7"/>
                <c:pt idx="0">
                  <c:v>4.573549257759784</c:v>
                </c:pt>
                <c:pt idx="1">
                  <c:v>4.4885290148448043</c:v>
                </c:pt>
                <c:pt idx="2">
                  <c:v>4.5483580746738639</c:v>
                </c:pt>
                <c:pt idx="3">
                  <c:v>4.3796671165092214</c:v>
                </c:pt>
                <c:pt idx="4">
                  <c:v>4.5011246063877639</c:v>
                </c:pt>
                <c:pt idx="5">
                  <c:v>4.4844804318488531</c:v>
                </c:pt>
                <c:pt idx="6">
                  <c:v>4.493477282950967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E7-4C3A-93F5-6362EFD37CB7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'2021'!$AW$12143:$BC$12143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E7-4C3A-93F5-6362EFD37C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0968"/>
        <c:axId val="1558534104"/>
      </c:lineChart>
      <c:catAx>
        <c:axId val="155853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8537632"/>
        <c:crosses val="autoZero"/>
        <c:auto val="1"/>
        <c:lblAlgn val="ctr"/>
        <c:lblOffset val="100"/>
        <c:noMultiLvlLbl val="0"/>
      </c:catAx>
      <c:valAx>
        <c:axId val="15585376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2536"/>
        <c:crosses val="autoZero"/>
        <c:crossBetween val="between"/>
      </c:valAx>
      <c:valAx>
        <c:axId val="155853410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30968"/>
        <c:crosses val="max"/>
        <c:crossBetween val="between"/>
      </c:valAx>
      <c:catAx>
        <c:axId val="1558530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34104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06005499312586"/>
          <c:w val="0.56964731374180189"/>
          <c:h val="0.23586640485728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'2021'!$AW$12142:$BC$12142</c:f>
              <c:numCache>
                <c:formatCode>0.00</c:formatCode>
                <c:ptCount val="7"/>
                <c:pt idx="0">
                  <c:v>4.573549257759784</c:v>
                </c:pt>
                <c:pt idx="1">
                  <c:v>4.4885290148448043</c:v>
                </c:pt>
                <c:pt idx="2">
                  <c:v>4.5483580746738639</c:v>
                </c:pt>
                <c:pt idx="3">
                  <c:v>4.3796671165092214</c:v>
                </c:pt>
                <c:pt idx="4">
                  <c:v>4.5011246063877639</c:v>
                </c:pt>
                <c:pt idx="5">
                  <c:v>4.4844804318488531</c:v>
                </c:pt>
                <c:pt idx="6">
                  <c:v>4.493477282950967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CF-4D83-AA48-C38A748323B8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'2021'!$AW$12143:$BC$12143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CF-4D83-AA48-C38A74832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2136"/>
        <c:axId val="1558552528"/>
      </c:barChart>
      <c:catAx>
        <c:axId val="1558552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52528"/>
        <c:crosses val="autoZero"/>
        <c:auto val="1"/>
        <c:lblAlgn val="ctr"/>
        <c:lblOffset val="100"/>
        <c:noMultiLvlLbl val="0"/>
      </c:catAx>
      <c:valAx>
        <c:axId val="1558552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6691731101179921"/>
          <c:h val="0.2066266387754162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'2021'!$AW$12102:$BC$12102</c:f>
              <c:numCache>
                <c:formatCode>0.00</c:formatCode>
                <c:ptCount val="7"/>
                <c:pt idx="0">
                  <c:v>3.9464285714285716</c:v>
                </c:pt>
                <c:pt idx="1">
                  <c:v>4.3154761904761907</c:v>
                </c:pt>
                <c:pt idx="2">
                  <c:v>4.4107142857142856</c:v>
                </c:pt>
                <c:pt idx="3">
                  <c:v>4.083333333333333</c:v>
                </c:pt>
                <c:pt idx="4">
                  <c:v>4.125</c:v>
                </c:pt>
                <c:pt idx="5">
                  <c:v>3.9702380952380953</c:v>
                </c:pt>
                <c:pt idx="6">
                  <c:v>3.9761904761904763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4-4DD3-87A3-2299C061B109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'2021'!$AW$12130:$BC$12130</c:f>
              <c:numCache>
                <c:formatCode>0.00</c:formatCode>
                <c:ptCount val="7"/>
                <c:pt idx="0">
                  <c:v>3.8285714285714287</c:v>
                </c:pt>
                <c:pt idx="1">
                  <c:v>4.628571428571429</c:v>
                </c:pt>
                <c:pt idx="2">
                  <c:v>4.1142857142857139</c:v>
                </c:pt>
                <c:pt idx="3">
                  <c:v>4.3142857142857141</c:v>
                </c:pt>
                <c:pt idx="4">
                  <c:v>4.0285714285714285</c:v>
                </c:pt>
                <c:pt idx="5">
                  <c:v>4.3428571428571425</c:v>
                </c:pt>
                <c:pt idx="6">
                  <c:v>4.1142857142857139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E4-4DD3-87A3-2299C061B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0768"/>
        <c:axId val="1558543512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'2021'!$AW$12101:$BC$12101</c:f>
              <c:numCache>
                <c:formatCode>0.00</c:formatCode>
                <c:ptCount val="7"/>
                <c:pt idx="0">
                  <c:v>4.3571428571428568</c:v>
                </c:pt>
                <c:pt idx="1">
                  <c:v>4.4285714285714288</c:v>
                </c:pt>
                <c:pt idx="2">
                  <c:v>4.5892857142857144</c:v>
                </c:pt>
                <c:pt idx="3">
                  <c:v>4.4107142857142856</c:v>
                </c:pt>
                <c:pt idx="4">
                  <c:v>4.6964285714285712</c:v>
                </c:pt>
                <c:pt idx="5">
                  <c:v>4.5535714285714288</c:v>
                </c:pt>
                <c:pt idx="6">
                  <c:v>4.5357142857142856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E4-4DD3-87A3-2299C061B109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'2021'!$AW$12129:$BC$12129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E4-4DD3-87A3-2299C061B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000"/>
        <c:axId val="1558543120"/>
      </c:lineChart>
      <c:catAx>
        <c:axId val="15585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3512"/>
        <c:crosses val="autoZero"/>
        <c:auto val="1"/>
        <c:lblAlgn val="ctr"/>
        <c:lblOffset val="100"/>
        <c:noMultiLvlLbl val="0"/>
      </c:catAx>
      <c:valAx>
        <c:axId val="1558543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0768"/>
        <c:crosses val="autoZero"/>
        <c:crossBetween val="between"/>
      </c:valAx>
      <c:valAx>
        <c:axId val="155854312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9000"/>
        <c:crosses val="max"/>
        <c:crossBetween val="between"/>
      </c:valAx>
      <c:catAx>
        <c:axId val="1558549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312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31318782520606"/>
          <c:w val="0.57510731645135249"/>
          <c:h val="0.14737804326183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'2021'!$AW$12148:$BC$12148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6-4782-A4D2-1464C2CE7E15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'2021'!$AW$12149:$BC$12149</c:f>
              <c:numCache>
                <c:formatCode>0.00</c:formatCode>
                <c:ptCount val="7"/>
                <c:pt idx="0">
                  <c:v>-0.11785714285714288</c:v>
                </c:pt>
                <c:pt idx="1">
                  <c:v>0.31309523809523832</c:v>
                </c:pt>
                <c:pt idx="2">
                  <c:v>-0.29642857142857171</c:v>
                </c:pt>
                <c:pt idx="3">
                  <c:v>0.23095238095238102</c:v>
                </c:pt>
                <c:pt idx="4">
                  <c:v>-9.642857142857153E-2</c:v>
                </c:pt>
                <c:pt idx="5">
                  <c:v>0.37261904761904718</c:v>
                </c:pt>
                <c:pt idx="6">
                  <c:v>0.1380952380952376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E6-4782-A4D2-1464C2CE7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688"/>
        <c:axId val="1558547824"/>
      </c:barChart>
      <c:catAx>
        <c:axId val="155854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7824"/>
        <c:crosses val="autoZero"/>
        <c:auto val="1"/>
        <c:lblAlgn val="ctr"/>
        <c:lblOffset val="100"/>
        <c:noMultiLvlLbl val="0"/>
      </c:catAx>
      <c:valAx>
        <c:axId val="1558547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1844210263190785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'2021'!$BD$12072:$BF$12072</c:f>
              <c:numCache>
                <c:formatCode>0.00</c:formatCode>
                <c:ptCount val="3"/>
                <c:pt idx="0">
                  <c:v>4.3392857142857144</c:v>
                </c:pt>
                <c:pt idx="1">
                  <c:v>4.2857142857142856</c:v>
                </c:pt>
                <c:pt idx="2">
                  <c:v>4.3214285714285712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A9-43B4-9575-92901D6AA89A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'2021'!$BD$12073:$BF$12073</c:f>
              <c:numCache>
                <c:formatCode>0.00</c:formatCode>
                <c:ptCount val="3"/>
                <c:pt idx="0">
                  <c:v>3.7192118226600983</c:v>
                </c:pt>
                <c:pt idx="1">
                  <c:v>3.6847290640394088</c:v>
                </c:pt>
                <c:pt idx="2">
                  <c:v>3.6798029556650245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A9-43B4-9575-92901D6AA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9784"/>
        <c:axId val="155855292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'2021'!$BD$12086:$BF$12086</c:f>
              <c:numCache>
                <c:formatCode>0.00</c:formatCode>
                <c:ptCount val="3"/>
                <c:pt idx="0">
                  <c:v>4.3263433813892531</c:v>
                </c:pt>
                <c:pt idx="1">
                  <c:v>4.2904325032765396</c:v>
                </c:pt>
                <c:pt idx="2">
                  <c:v>4.2311926605504588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A9-43B4-9575-92901D6AA89A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'2021'!$BD$12087:$BF$12087</c:f>
              <c:numCache>
                <c:formatCode>0.00</c:formatCode>
                <c:ptCount val="3"/>
                <c:pt idx="0">
                  <c:v>4.3499543682070856</c:v>
                </c:pt>
                <c:pt idx="1">
                  <c:v>4.3721894963909405</c:v>
                </c:pt>
                <c:pt idx="2">
                  <c:v>4.2980170911806193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A9-43B4-9575-92901D6AA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784"/>
        <c:axId val="1558552920"/>
      </c:lineChart>
      <c:catAx>
        <c:axId val="155854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920"/>
        <c:crosses val="autoZero"/>
        <c:auto val="1"/>
        <c:lblAlgn val="ctr"/>
        <c:lblOffset val="100"/>
        <c:noMultiLvlLbl val="0"/>
      </c:catAx>
      <c:valAx>
        <c:axId val="1558552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9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070234330689467"/>
          <c:w val="0.57510731645135249"/>
          <c:h val="0.49617804112689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'2021'!$G$12088:$J$12088</c:f>
              <c:numCache>
                <c:formatCode>0.00</c:formatCode>
                <c:ptCount val="4"/>
                <c:pt idx="0">
                  <c:v>3.9056356487549237E-2</c:v>
                </c:pt>
                <c:pt idx="1">
                  <c:v>-3.7745740498033697E-2</c:v>
                </c:pt>
                <c:pt idx="2">
                  <c:v>-4.4233289646133933E-2</c:v>
                </c:pt>
                <c:pt idx="3">
                  <c:v>1.2581913499344566E-2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6-461D-AC82-64F5DA42102A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'2021'!$G$12089:$J$12089</c:f>
              <c:numCache>
                <c:formatCode>0.00</c:formatCode>
                <c:ptCount val="4"/>
                <c:pt idx="0">
                  <c:v>-0.51387529380703256</c:v>
                </c:pt>
                <c:pt idx="1">
                  <c:v>-0.47415581183107935</c:v>
                </c:pt>
                <c:pt idx="2">
                  <c:v>-0.37776993974478046</c:v>
                </c:pt>
                <c:pt idx="3">
                  <c:v>-0.43546217669987097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06-461D-AC82-64F5DA421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328"/>
        <c:axId val="1547598248"/>
      </c:barChart>
      <c:catAx>
        <c:axId val="154759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598248"/>
        <c:crosses val="autoZero"/>
        <c:auto val="1"/>
        <c:lblAlgn val="ctr"/>
        <c:lblOffset val="100"/>
        <c:noMultiLvlLbl val="0"/>
      </c:catAx>
      <c:valAx>
        <c:axId val="1547598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'2021'!$BD$12088:$BF$12088</c:f>
              <c:numCache>
                <c:formatCode>0.00</c:formatCode>
                <c:ptCount val="3"/>
                <c:pt idx="0">
                  <c:v>1.2942332896461295E-2</c:v>
                </c:pt>
                <c:pt idx="1">
                  <c:v>-4.7182175622539901E-3</c:v>
                </c:pt>
                <c:pt idx="2">
                  <c:v>9.0235910878112335E-2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85-416D-BF45-113370E77362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'2021'!$BD$12089:$BF$12089</c:f>
              <c:numCache>
                <c:formatCode>0.00</c:formatCode>
                <c:ptCount val="3"/>
                <c:pt idx="0">
                  <c:v>-0.63074254554698728</c:v>
                </c:pt>
                <c:pt idx="1">
                  <c:v>-0.68746043235153165</c:v>
                </c:pt>
                <c:pt idx="2">
                  <c:v>-0.61821413551559479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85-416D-BF45-113370E77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176"/>
        <c:axId val="1558547040"/>
      </c:barChart>
      <c:catAx>
        <c:axId val="15585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7040"/>
        <c:crosses val="autoZero"/>
        <c:auto val="1"/>
        <c:lblAlgn val="ctr"/>
        <c:lblOffset val="100"/>
        <c:noMultiLvlLbl val="0"/>
      </c:catAx>
      <c:valAx>
        <c:axId val="1558547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'2021'!$BD$12101:$BF$12101</c:f>
              <c:numCache>
                <c:formatCode>0.00</c:formatCode>
                <c:ptCount val="3"/>
                <c:pt idx="0">
                  <c:v>4.3392857142857144</c:v>
                </c:pt>
                <c:pt idx="1">
                  <c:v>4.2857142857142856</c:v>
                </c:pt>
                <c:pt idx="2">
                  <c:v>4.3214285714285712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2-445D-A50A-57BF67555D64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'2021'!$BD$12102:$BF$12102</c:f>
              <c:numCache>
                <c:formatCode>0.00</c:formatCode>
                <c:ptCount val="3"/>
                <c:pt idx="0">
                  <c:v>3.6964285714285716</c:v>
                </c:pt>
                <c:pt idx="1">
                  <c:v>3.6904761904761907</c:v>
                </c:pt>
                <c:pt idx="2">
                  <c:v>3.6309523809523809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32-445D-A50A-57BF67555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296"/>
        <c:axId val="1558542336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'2021'!$BD$12114:$BF$12114</c:f>
              <c:numCache>
                <c:formatCode>0.00</c:formatCode>
                <c:ptCount val="3"/>
                <c:pt idx="0">
                  <c:v>4.4139447236180906</c:v>
                </c:pt>
                <c:pt idx="1">
                  <c:v>4.3731155778894468</c:v>
                </c:pt>
                <c:pt idx="2">
                  <c:v>4.2989949748743719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32-445D-A50A-57BF67555D64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'2021'!$BD$12115:$BF$12115</c:f>
              <c:numCache>
                <c:formatCode>0.00</c:formatCode>
                <c:ptCount val="3"/>
                <c:pt idx="0">
                  <c:v>4.4551137784446109</c:v>
                </c:pt>
                <c:pt idx="1">
                  <c:v>4.4758689672418104</c:v>
                </c:pt>
                <c:pt idx="2">
                  <c:v>4.4451112778194553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32-445D-A50A-57BF67555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1552"/>
        <c:axId val="1558545080"/>
      </c:lineChart>
      <c:catAx>
        <c:axId val="1558544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2336"/>
        <c:crosses val="autoZero"/>
        <c:auto val="1"/>
        <c:lblAlgn val="ctr"/>
        <c:lblOffset val="100"/>
        <c:noMultiLvlLbl val="0"/>
      </c:catAx>
      <c:valAx>
        <c:axId val="15585423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296"/>
        <c:crosses val="autoZero"/>
        <c:crossBetween val="between"/>
      </c:valAx>
      <c:valAx>
        <c:axId val="155854508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1552"/>
        <c:crosses val="max"/>
        <c:crossBetween val="between"/>
      </c:valAx>
      <c:catAx>
        <c:axId val="155854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508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'2021'!$BD$12116:$BF$12116</c:f>
              <c:numCache>
                <c:formatCode>0.00</c:formatCode>
                <c:ptCount val="3"/>
                <c:pt idx="0">
                  <c:v>-7.4659009332376236E-2</c:v>
                </c:pt>
                <c:pt idx="1">
                  <c:v>-8.7401292175161238E-2</c:v>
                </c:pt>
                <c:pt idx="2">
                  <c:v>2.2433596554199298E-2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12-40D7-8A16-E10C7AFDF50F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'2021'!$BD$12117:$BF$12117</c:f>
              <c:numCache>
                <c:formatCode>0.00</c:formatCode>
                <c:ptCount val="3"/>
                <c:pt idx="0">
                  <c:v>-0.75868520701603925</c:v>
                </c:pt>
                <c:pt idx="1">
                  <c:v>-0.78539277676561969</c:v>
                </c:pt>
                <c:pt idx="2">
                  <c:v>-0.81415889686707432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12-40D7-8A16-E10C7AFDF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960"/>
        <c:axId val="1558542728"/>
      </c:barChart>
      <c:catAx>
        <c:axId val="155855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2728"/>
        <c:crosses val="autoZero"/>
        <c:auto val="1"/>
        <c:lblAlgn val="ctr"/>
        <c:lblOffset val="100"/>
        <c:noMultiLvlLbl val="0"/>
      </c:catAx>
      <c:valAx>
        <c:axId val="1558542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9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312023035168071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'2021'!$BD$12129:$BF$12129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8E-4E3E-9CD3-B55465C8A2B5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'2021'!$BD$12130:$BF$12130</c:f>
              <c:numCache>
                <c:formatCode>0.00</c:formatCode>
                <c:ptCount val="3"/>
                <c:pt idx="0">
                  <c:v>3.8285714285714287</c:v>
                </c:pt>
                <c:pt idx="1">
                  <c:v>3.657142857142857</c:v>
                </c:pt>
                <c:pt idx="2">
                  <c:v>3.9142857142857141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8E-4E3E-9CD3-B55465C8A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5864"/>
        <c:axId val="1558546648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'2021'!$BD$12142:$BF$12142</c:f>
              <c:numCache>
                <c:formatCode>0.00</c:formatCode>
                <c:ptCount val="3"/>
                <c:pt idx="0">
                  <c:v>4.2636077372919479</c:v>
                </c:pt>
                <c:pt idx="1">
                  <c:v>4.2312190733243362</c:v>
                </c:pt>
                <c:pt idx="2">
                  <c:v>4.1826360773729192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8E-4E3E-9CD3-B55465C8A2B5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'2021'!$BD$12143:$BF$12143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8E-4E3E-9CD3-B55465C8A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8608"/>
        <c:axId val="1558547432"/>
      </c:lineChart>
      <c:catAx>
        <c:axId val="1558545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6648"/>
        <c:crosses val="autoZero"/>
        <c:auto val="1"/>
        <c:lblAlgn val="ctr"/>
        <c:lblOffset val="100"/>
        <c:noMultiLvlLbl val="0"/>
      </c:catAx>
      <c:valAx>
        <c:axId val="1558546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5864"/>
        <c:crosses val="autoZero"/>
        <c:crossBetween val="between"/>
      </c:valAx>
      <c:valAx>
        <c:axId val="155854743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8608"/>
        <c:crosses val="max"/>
        <c:crossBetween val="between"/>
      </c:valAx>
      <c:catAx>
        <c:axId val="155854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7432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64234404909912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'2021'!$BD$12142:$BF$12142</c:f>
              <c:numCache>
                <c:formatCode>0.00</c:formatCode>
                <c:ptCount val="3"/>
                <c:pt idx="0">
                  <c:v>4.2636077372919479</c:v>
                </c:pt>
                <c:pt idx="1">
                  <c:v>4.2312190733243362</c:v>
                </c:pt>
                <c:pt idx="2">
                  <c:v>4.1826360773729192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D-4353-A94E-06E5FA636571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'2021'!$BD$12143:$BF$12143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DD-4353-A94E-06E5FA636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096"/>
        <c:axId val="1558554880"/>
      </c:barChart>
      <c:catAx>
        <c:axId val="155855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4880"/>
        <c:crosses val="autoZero"/>
        <c:auto val="1"/>
        <c:lblAlgn val="ctr"/>
        <c:lblOffset val="100"/>
        <c:noMultiLvlLbl val="0"/>
      </c:catAx>
      <c:valAx>
        <c:axId val="1558554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70725863214466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'2021'!$BD$12102:$BF$12102</c:f>
              <c:numCache>
                <c:formatCode>0.00</c:formatCode>
                <c:ptCount val="3"/>
                <c:pt idx="0">
                  <c:v>3.6964285714285716</c:v>
                </c:pt>
                <c:pt idx="1">
                  <c:v>3.6904761904761907</c:v>
                </c:pt>
                <c:pt idx="2">
                  <c:v>3.6309523809523809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D3-4316-83C9-C90999ECBF8F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'2021'!$BD$12130:$BF$12130</c:f>
              <c:numCache>
                <c:formatCode>0.00</c:formatCode>
                <c:ptCount val="3"/>
                <c:pt idx="0">
                  <c:v>3.8285714285714287</c:v>
                </c:pt>
                <c:pt idx="1">
                  <c:v>3.657142857142857</c:v>
                </c:pt>
                <c:pt idx="2">
                  <c:v>3.9142857142857141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D3-4316-83C9-C90999ECB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9584"/>
        <c:axId val="1558559976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'2021'!$BD$12101:$BF$12101</c:f>
              <c:numCache>
                <c:formatCode>0.00</c:formatCode>
                <c:ptCount val="3"/>
                <c:pt idx="0">
                  <c:v>4.3392857142857144</c:v>
                </c:pt>
                <c:pt idx="1">
                  <c:v>4.2857142857142856</c:v>
                </c:pt>
                <c:pt idx="2">
                  <c:v>4.3214285714285712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D3-4316-83C9-C90999ECBF8F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'2021'!$BD$12129:$BF$12129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D3-4316-83C9-C90999ECB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9584"/>
        <c:axId val="1558559976"/>
      </c:lineChart>
      <c:catAx>
        <c:axId val="15585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976"/>
        <c:crosses val="autoZero"/>
        <c:auto val="1"/>
        <c:lblAlgn val="ctr"/>
        <c:lblOffset val="100"/>
        <c:noMultiLvlLbl val="0"/>
      </c:catAx>
      <c:valAx>
        <c:axId val="15585599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60283089613798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'2021'!$BD$12148:$BF$12148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74-4249-9E8E-CC75E4778CD2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'2021'!$BD$12149:$BF$12149</c:f>
              <c:numCache>
                <c:formatCode>0.00</c:formatCode>
                <c:ptCount val="3"/>
                <c:pt idx="0">
                  <c:v>0.13214285714285712</c:v>
                </c:pt>
                <c:pt idx="1">
                  <c:v>-3.3333333333333659E-2</c:v>
                </c:pt>
                <c:pt idx="2">
                  <c:v>0.28333333333333321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74-4249-9E8E-CC75E4778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624"/>
        <c:axId val="1558558800"/>
      </c:barChart>
      <c:catAx>
        <c:axId val="1558557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800"/>
        <c:crosses val="autoZero"/>
        <c:auto val="1"/>
        <c:lblAlgn val="ctr"/>
        <c:lblOffset val="100"/>
        <c:noMultiLvlLbl val="0"/>
      </c:catAx>
      <c:valAx>
        <c:axId val="1558558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2888487623257619"/>
          <c:w val="0.59559749441639209"/>
          <c:h val="0.5170952315171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'2021'!$BG$12072:$BJ$12072</c:f>
              <c:numCache>
                <c:formatCode>0.00</c:formatCode>
                <c:ptCount val="4"/>
                <c:pt idx="0">
                  <c:v>4.2857142857142856</c:v>
                </c:pt>
                <c:pt idx="1">
                  <c:v>4.1964285714285712</c:v>
                </c:pt>
                <c:pt idx="2">
                  <c:v>4.5535714285714288</c:v>
                </c:pt>
                <c:pt idx="3">
                  <c:v>4.2678571428571432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77-43A2-B239-569DAB6FD529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'2021'!$BG$12073:$BJ$12073</c:f>
              <c:numCache>
                <c:formatCode>0.00</c:formatCode>
                <c:ptCount val="4"/>
                <c:pt idx="0">
                  <c:v>3.3990147783251232</c:v>
                </c:pt>
                <c:pt idx="1">
                  <c:v>3.8620689655172415</c:v>
                </c:pt>
                <c:pt idx="2">
                  <c:v>3.8866995073891624</c:v>
                </c:pt>
                <c:pt idx="3">
                  <c:v>3.5024630541871922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77-43A2-B239-569DAB6FD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488"/>
        <c:axId val="1558558016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'2021'!$BG$12086:$BJ$12086</c:f>
              <c:numCache>
                <c:formatCode>0.00</c:formatCode>
                <c:ptCount val="4"/>
                <c:pt idx="0">
                  <c:v>4.1834862385321099</c:v>
                </c:pt>
                <c:pt idx="1">
                  <c:v>4.332110091743119</c:v>
                </c:pt>
                <c:pt idx="2">
                  <c:v>4.3929226736566189</c:v>
                </c:pt>
                <c:pt idx="3">
                  <c:v>4.3197903014416772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77-43A2-B239-569DAB6FD529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'2021'!$BG$12087:$BJ$12087</c:f>
              <c:numCache>
                <c:formatCode>0.00</c:formatCode>
                <c:ptCount val="4"/>
                <c:pt idx="0">
                  <c:v>4.1805359661495061</c:v>
                </c:pt>
                <c:pt idx="1">
                  <c:v>4.3514477723388367</c:v>
                </c:pt>
                <c:pt idx="2">
                  <c:v>4.4398075168007969</c:v>
                </c:pt>
                <c:pt idx="3">
                  <c:v>4.3476312951132501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77-43A2-B239-569DAB6FD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4488"/>
        <c:axId val="1558558016"/>
      </c:lineChart>
      <c:catAx>
        <c:axId val="155855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8016"/>
        <c:crosses val="autoZero"/>
        <c:auto val="1"/>
        <c:lblAlgn val="ctr"/>
        <c:lblOffset val="100"/>
        <c:noMultiLvlLbl val="0"/>
      </c:catAx>
      <c:valAx>
        <c:axId val="1558558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477765937152593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'2021'!$BG$12088:$BJ$12088</c:f>
              <c:numCache>
                <c:formatCode>0.00</c:formatCode>
                <c:ptCount val="4"/>
                <c:pt idx="0">
                  <c:v>0.10222804718217571</c:v>
                </c:pt>
                <c:pt idx="1">
                  <c:v>-0.13568152031454783</c:v>
                </c:pt>
                <c:pt idx="2">
                  <c:v>0.1606487549148099</c:v>
                </c:pt>
                <c:pt idx="3">
                  <c:v>-5.1933158584533956E-2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5-41A7-BF7E-B512432AFA02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'2021'!$BG$12089:$BJ$12089</c:f>
              <c:numCache>
                <c:formatCode>0.00</c:formatCode>
                <c:ptCount val="4"/>
                <c:pt idx="0">
                  <c:v>-0.78152118782438285</c:v>
                </c:pt>
                <c:pt idx="1">
                  <c:v>-0.48937880682159518</c:v>
                </c:pt>
                <c:pt idx="2">
                  <c:v>-0.55310800941163452</c:v>
                </c:pt>
                <c:pt idx="3">
                  <c:v>-0.84516824092605791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75-41A7-BF7E-B512432AF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3704"/>
        <c:axId val="1558558408"/>
      </c:barChart>
      <c:catAx>
        <c:axId val="1558553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408"/>
        <c:crosses val="autoZero"/>
        <c:auto val="1"/>
        <c:lblAlgn val="ctr"/>
        <c:lblOffset val="100"/>
        <c:noMultiLvlLbl val="0"/>
      </c:catAx>
      <c:valAx>
        <c:axId val="1558558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3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'2021'!$BG$12101:$BJ$12101</c:f>
              <c:numCache>
                <c:formatCode>0.00</c:formatCode>
                <c:ptCount val="4"/>
                <c:pt idx="0">
                  <c:v>4.2857142857142856</c:v>
                </c:pt>
                <c:pt idx="1">
                  <c:v>4.1964285714285712</c:v>
                </c:pt>
                <c:pt idx="2">
                  <c:v>4.5535714285714288</c:v>
                </c:pt>
                <c:pt idx="3">
                  <c:v>4.2678571428571432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59-4E45-9311-1523F3D8D8DE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'2021'!$BG$12102:$BJ$12102</c:f>
              <c:numCache>
                <c:formatCode>0.00</c:formatCode>
                <c:ptCount val="4"/>
                <c:pt idx="0">
                  <c:v>3.4047619047619047</c:v>
                </c:pt>
                <c:pt idx="1">
                  <c:v>3.8809523809523809</c:v>
                </c:pt>
                <c:pt idx="2">
                  <c:v>3.8511904761904763</c:v>
                </c:pt>
                <c:pt idx="3">
                  <c:v>3.5714285714285716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59-4E45-9311-1523F3D8D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6056"/>
        <c:axId val="155855644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'2021'!$BG$12114:$BJ$12114</c:f>
              <c:numCache>
                <c:formatCode>0.00</c:formatCode>
                <c:ptCount val="4"/>
                <c:pt idx="0">
                  <c:v>4.3624371859296485</c:v>
                </c:pt>
                <c:pt idx="1">
                  <c:v>4.4070351758793969</c:v>
                </c:pt>
                <c:pt idx="2">
                  <c:v>4.433417085427136</c:v>
                </c:pt>
                <c:pt idx="3">
                  <c:v>4.4013819095477391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59-4E45-9311-1523F3D8D8DE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'2021'!$BG$12115:$BJ$12115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4.4921230307576892</c:v>
                </c:pt>
                <c:pt idx="2">
                  <c:v>4.4876219054763693</c:v>
                </c:pt>
                <c:pt idx="3">
                  <c:v>4.4813703425856461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59-4E45-9311-1523F3D8D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6056"/>
        <c:axId val="1558556448"/>
      </c:lineChart>
      <c:catAx>
        <c:axId val="155855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448"/>
        <c:crosses val="autoZero"/>
        <c:auto val="1"/>
        <c:lblAlgn val="ctr"/>
        <c:lblOffset val="100"/>
        <c:noMultiLvlLbl val="0"/>
      </c:catAx>
      <c:valAx>
        <c:axId val="1558556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0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5024199131773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'2021'!$G$12101:$J$12101</c:f>
              <c:numCache>
                <c:formatCode>0.00</c:formatCode>
                <c:ptCount val="4"/>
                <c:pt idx="0">
                  <c:v>4.4285714285714288</c:v>
                </c:pt>
                <c:pt idx="1">
                  <c:v>4.4285714285714288</c:v>
                </c:pt>
                <c:pt idx="2">
                  <c:v>4.4642857142857144</c:v>
                </c:pt>
                <c:pt idx="3">
                  <c:v>4.4285714285714288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A3-4133-AA72-1625EAB38AC4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'2021'!$G$12102:$J$12102</c:f>
              <c:numCache>
                <c:formatCode>0.00</c:formatCode>
                <c:ptCount val="4"/>
                <c:pt idx="0">
                  <c:v>3.9047619047619047</c:v>
                </c:pt>
                <c:pt idx="1">
                  <c:v>3.9583333333333335</c:v>
                </c:pt>
                <c:pt idx="2">
                  <c:v>4.0892857142857144</c:v>
                </c:pt>
                <c:pt idx="3">
                  <c:v>3.9821428571428572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A3-4133-AA72-1625EAB38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720"/>
        <c:axId val="154760216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'2021'!$G$12114:$J$12114</c:f>
              <c:numCache>
                <c:formatCode>0.00</c:formatCode>
                <c:ptCount val="4"/>
                <c:pt idx="0">
                  <c:v>4.441582914572864</c:v>
                </c:pt>
                <c:pt idx="1">
                  <c:v>4.4773869346733672</c:v>
                </c:pt>
                <c:pt idx="2">
                  <c:v>4.5596733668341711</c:v>
                </c:pt>
                <c:pt idx="3">
                  <c:v>4.4786432160804024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A3-4133-AA72-1625EAB38AC4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'2021'!$G$12115:$J$12115</c:f>
              <c:numCache>
                <c:formatCode>0.00</c:formatCode>
                <c:ptCount val="4"/>
                <c:pt idx="0">
                  <c:v>4.504376094023506</c:v>
                </c:pt>
                <c:pt idx="1">
                  <c:v>4.5311327831957993</c:v>
                </c:pt>
                <c:pt idx="2">
                  <c:v>4.5783945986496626</c:v>
                </c:pt>
                <c:pt idx="3">
                  <c:v>4.51712928232058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9A3-4133-AA72-1625EAB38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4720"/>
        <c:axId val="1547602168"/>
      </c:lineChart>
      <c:catAx>
        <c:axId val="15475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2168"/>
        <c:crosses val="autoZero"/>
        <c:auto val="1"/>
        <c:lblAlgn val="ctr"/>
        <c:lblOffset val="100"/>
        <c:noMultiLvlLbl val="0"/>
      </c:catAx>
      <c:valAx>
        <c:axId val="154760216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'2021'!$BG$12116:$BJ$12116</c:f>
              <c:numCache>
                <c:formatCode>0.00</c:formatCode>
                <c:ptCount val="4"/>
                <c:pt idx="0">
                  <c:v>-7.6722900215362877E-2</c:v>
                </c:pt>
                <c:pt idx="1">
                  <c:v>-0.21060660445082569</c:v>
                </c:pt>
                <c:pt idx="2">
                  <c:v>0.12015434314429285</c:v>
                </c:pt>
                <c:pt idx="3">
                  <c:v>-0.13352476669059588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1D-47C2-820A-0B8FFBD7E466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'2021'!$BG$12117:$BJ$12117</c:f>
              <c:numCache>
                <c:formatCode>0.00</c:formatCode>
                <c:ptCount val="4"/>
                <c:pt idx="0">
                  <c:v>-0.9758332440252917</c:v>
                </c:pt>
                <c:pt idx="1">
                  <c:v>-0.61117064980530822</c:v>
                </c:pt>
                <c:pt idx="2">
                  <c:v>-0.63643142928589302</c:v>
                </c:pt>
                <c:pt idx="3">
                  <c:v>-0.90994177115707453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1D-47C2-820A-0B8FFBD7E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232"/>
        <c:axId val="1562202288"/>
      </c:barChart>
      <c:catAx>
        <c:axId val="155855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202288"/>
        <c:crosses val="autoZero"/>
        <c:auto val="1"/>
        <c:lblAlgn val="ctr"/>
        <c:lblOffset val="100"/>
        <c:noMultiLvlLbl val="0"/>
      </c:catAx>
      <c:valAx>
        <c:axId val="1562202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3641470616568E-2"/>
          <c:y val="0.122833307221405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'2021'!$BG$12129:$BJ$12129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F9-4C7E-A5FC-D24AD580D631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'2021'!$BG$12130:$BJ$12130</c:f>
              <c:numCache>
                <c:formatCode>0.00</c:formatCode>
                <c:ptCount val="4"/>
                <c:pt idx="0">
                  <c:v>3.3714285714285714</c:v>
                </c:pt>
                <c:pt idx="1">
                  <c:v>3.7714285714285714</c:v>
                </c:pt>
                <c:pt idx="2">
                  <c:v>4.0571428571428569</c:v>
                </c:pt>
                <c:pt idx="3">
                  <c:v>3.1714285714285713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F9-4C7E-A5FC-D24AD580D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152"/>
        <c:axId val="1562192880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'2021'!$BG$12142:$BJ$12142</c:f>
              <c:numCache>
                <c:formatCode>0.00</c:formatCode>
                <c:ptCount val="4"/>
                <c:pt idx="0">
                  <c:v>4.0553306342780031</c:v>
                </c:pt>
                <c:pt idx="1">
                  <c:v>4.2784525416104362</c:v>
                </c:pt>
                <c:pt idx="2">
                  <c:v>4.3639226270805223</c:v>
                </c:pt>
                <c:pt idx="3">
                  <c:v>4.2613585245164192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F9-4C7E-A5FC-D24AD580D631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'2021'!$BG$12143:$BJ$12143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F9-4C7E-A5FC-D24AD580D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9152"/>
        <c:axId val="1562192880"/>
      </c:lineChart>
      <c:catAx>
        <c:axId val="156219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880"/>
        <c:crosses val="autoZero"/>
        <c:auto val="1"/>
        <c:lblAlgn val="ctr"/>
        <c:lblOffset val="100"/>
        <c:noMultiLvlLbl val="0"/>
      </c:catAx>
      <c:valAx>
        <c:axId val="15621928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1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6866214091659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'2021'!$BG$12142:$BJ$12142</c:f>
              <c:numCache>
                <c:formatCode>0.00</c:formatCode>
                <c:ptCount val="4"/>
                <c:pt idx="0">
                  <c:v>4.0553306342780031</c:v>
                </c:pt>
                <c:pt idx="1">
                  <c:v>4.2784525416104362</c:v>
                </c:pt>
                <c:pt idx="2">
                  <c:v>4.3639226270805223</c:v>
                </c:pt>
                <c:pt idx="3">
                  <c:v>4.2613585245164192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12-4BFD-8D77-B10DCC1094E9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'2021'!$BG$12143:$BJ$12143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12-4BFD-8D77-B10DCC1094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544"/>
        <c:axId val="1562197584"/>
      </c:barChart>
      <c:catAx>
        <c:axId val="1562199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7584"/>
        <c:crosses val="autoZero"/>
        <c:auto val="1"/>
        <c:lblAlgn val="ctr"/>
        <c:lblOffset val="100"/>
        <c:noMultiLvlLbl val="0"/>
      </c:catAx>
      <c:valAx>
        <c:axId val="1562197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5401742545339728"/>
          <c:w val="0.57374231783680607"/>
          <c:h val="0.515006676796979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'2021'!$BG$12102:$BJ$12102</c:f>
              <c:numCache>
                <c:formatCode>0.00</c:formatCode>
                <c:ptCount val="4"/>
                <c:pt idx="0">
                  <c:v>3.4047619047619047</c:v>
                </c:pt>
                <c:pt idx="1">
                  <c:v>3.8809523809523809</c:v>
                </c:pt>
                <c:pt idx="2">
                  <c:v>3.8511904761904763</c:v>
                </c:pt>
                <c:pt idx="3">
                  <c:v>3.5714285714285716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D-4EB7-B1FA-7865EC2252E3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'2021'!$BG$12130:$BJ$12130</c:f>
              <c:numCache>
                <c:formatCode>0.00</c:formatCode>
                <c:ptCount val="4"/>
                <c:pt idx="0">
                  <c:v>3.3714285714285714</c:v>
                </c:pt>
                <c:pt idx="1">
                  <c:v>3.7714285714285714</c:v>
                </c:pt>
                <c:pt idx="2">
                  <c:v>4.0571428571428569</c:v>
                </c:pt>
                <c:pt idx="3">
                  <c:v>3.1714285714285713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6D-4EB7-B1FA-7865EC225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1704"/>
        <c:axId val="1562194840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'2021'!$BG$12101:$BJ$12101</c:f>
              <c:numCache>
                <c:formatCode>0.00</c:formatCode>
                <c:ptCount val="4"/>
                <c:pt idx="0">
                  <c:v>4.2857142857142856</c:v>
                </c:pt>
                <c:pt idx="1">
                  <c:v>4.1964285714285712</c:v>
                </c:pt>
                <c:pt idx="2">
                  <c:v>4.5535714285714288</c:v>
                </c:pt>
                <c:pt idx="3">
                  <c:v>4.2678571428571432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6D-4EB7-B1FA-7865EC2252E3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'2021'!$BG$12129:$BJ$12129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6D-4EB7-B1FA-7865EC225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1704"/>
        <c:axId val="1562194840"/>
      </c:lineChart>
      <c:catAx>
        <c:axId val="156219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840"/>
        <c:crosses val="autoZero"/>
        <c:auto val="1"/>
        <c:lblAlgn val="ctr"/>
        <c:lblOffset val="100"/>
        <c:noMultiLvlLbl val="0"/>
      </c:catAx>
      <c:valAx>
        <c:axId val="15621948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1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021130651051908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'2021'!$BG$12148:$BJ$12148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65-400D-8880-EE23C599D007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'2021'!$BG$12149:$BJ$12149</c:f>
              <c:numCache>
                <c:formatCode>0.00</c:formatCode>
                <c:ptCount val="4"/>
                <c:pt idx="0">
                  <c:v>-3.3333333333333215E-2</c:v>
                </c:pt>
                <c:pt idx="1">
                  <c:v>-0.10952380952380958</c:v>
                </c:pt>
                <c:pt idx="2">
                  <c:v>0.20595238095238066</c:v>
                </c:pt>
                <c:pt idx="3">
                  <c:v>-0.40000000000000036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65-400D-8880-EE23C599D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504"/>
        <c:axId val="1562195232"/>
      </c:barChart>
      <c:catAx>
        <c:axId val="156220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5232"/>
        <c:crosses val="autoZero"/>
        <c:auto val="1"/>
        <c:lblAlgn val="ctr"/>
        <c:lblOffset val="100"/>
        <c:noMultiLvlLbl val="0"/>
      </c:catAx>
      <c:valAx>
        <c:axId val="1562195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9673409988371E-2"/>
          <c:y val="0.12679632151244252"/>
          <c:w val="0.58604248486138255"/>
          <c:h val="0.23801630059400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'2021'!$BK$12072:$BO$12072</c:f>
              <c:numCache>
                <c:formatCode>0.00</c:formatCode>
                <c:ptCount val="5"/>
                <c:pt idx="0">
                  <c:v>4.5892857142857144</c:v>
                </c:pt>
                <c:pt idx="1">
                  <c:v>4.2678571428571432</c:v>
                </c:pt>
                <c:pt idx="2">
                  <c:v>4.2857142857142856</c:v>
                </c:pt>
                <c:pt idx="3">
                  <c:v>4.5</c:v>
                </c:pt>
                <c:pt idx="4">
                  <c:v>4.3571428571428568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E9-4255-AE5A-8F91F79E366D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'2021'!$BK$12073:$BO$12073</c:f>
              <c:numCache>
                <c:formatCode>0.00</c:formatCode>
                <c:ptCount val="5"/>
                <c:pt idx="0">
                  <c:v>4.2610837438423648</c:v>
                </c:pt>
                <c:pt idx="1">
                  <c:v>3.9507389162561575</c:v>
                </c:pt>
                <c:pt idx="2">
                  <c:v>4.0246305418719208</c:v>
                </c:pt>
                <c:pt idx="3">
                  <c:v>4.1477832512315267</c:v>
                </c:pt>
                <c:pt idx="4">
                  <c:v>4.0049261083743843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E9-4255-AE5A-8F91F79E3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6408"/>
        <c:axId val="156219092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'2021'!$BK$12086:$BO$12086</c:f>
              <c:numCache>
                <c:formatCode>0.00</c:formatCode>
                <c:ptCount val="5"/>
                <c:pt idx="0">
                  <c:v>4.5024901703800788</c:v>
                </c:pt>
                <c:pt idx="1">
                  <c:v>4.4204456094364355</c:v>
                </c:pt>
                <c:pt idx="2">
                  <c:v>4.3559633027522935</c:v>
                </c:pt>
                <c:pt idx="3">
                  <c:v>4.4993446920052422</c:v>
                </c:pt>
                <c:pt idx="4">
                  <c:v>4.4807339449541281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E9-4255-AE5A-8F91F79E366D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'2021'!$BK$12087:$BO$12087</c:f>
              <c:numCache>
                <c:formatCode>0.00</c:formatCode>
                <c:ptCount val="5"/>
                <c:pt idx="0">
                  <c:v>4.4274454492657433</c:v>
                </c:pt>
                <c:pt idx="1">
                  <c:v>4.3889488094250391</c:v>
                </c:pt>
                <c:pt idx="2">
                  <c:v>4.3650543433170164</c:v>
                </c:pt>
                <c:pt idx="3">
                  <c:v>4.4517547498548078</c:v>
                </c:pt>
                <c:pt idx="4">
                  <c:v>4.4373185099145438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E9-4255-AE5A-8F91F79E3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6408"/>
        <c:axId val="1562190920"/>
      </c:lineChart>
      <c:catAx>
        <c:axId val="1562196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0920"/>
        <c:crosses val="autoZero"/>
        <c:auto val="1"/>
        <c:lblAlgn val="ctr"/>
        <c:lblOffset val="100"/>
        <c:noMultiLvlLbl val="0"/>
      </c:catAx>
      <c:valAx>
        <c:axId val="1562190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6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0389211217018925"/>
          <c:w val="0.57510731920180735"/>
          <c:h val="0.1713940362717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'2021'!$BK$12088:$BO$12088</c:f>
              <c:numCache>
                <c:formatCode>0.00</c:formatCode>
                <c:ptCount val="5"/>
                <c:pt idx="0">
                  <c:v>8.6795543905635597E-2</c:v>
                </c:pt>
                <c:pt idx="1">
                  <c:v>-0.15258846657929226</c:v>
                </c:pt>
                <c:pt idx="2">
                  <c:v>-7.0249017038007899E-2</c:v>
                </c:pt>
                <c:pt idx="3">
                  <c:v>6.5530799475777002E-4</c:v>
                </c:pt>
                <c:pt idx="4">
                  <c:v>-0.12359108781127137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88-4834-A6D0-AD2CB26B28E9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'2021'!$BK$12089:$BO$12089</c:f>
              <c:numCache>
                <c:formatCode>0.00</c:formatCode>
                <c:ptCount val="5"/>
                <c:pt idx="0">
                  <c:v>-0.16636170542337858</c:v>
                </c:pt>
                <c:pt idx="1">
                  <c:v>-0.43820989316888159</c:v>
                </c:pt>
                <c:pt idx="2">
                  <c:v>-0.34042380144509554</c:v>
                </c:pt>
                <c:pt idx="3">
                  <c:v>-0.3039714986232811</c:v>
                </c:pt>
                <c:pt idx="4">
                  <c:v>-0.43239240154015945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88-4834-A6D0-AD2CB26B2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896"/>
        <c:axId val="1562193664"/>
      </c:barChart>
      <c:catAx>
        <c:axId val="156220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3664"/>
        <c:crosses val="autoZero"/>
        <c:auto val="1"/>
        <c:lblAlgn val="ctr"/>
        <c:lblOffset val="100"/>
        <c:noMultiLvlLbl val="0"/>
      </c:catAx>
      <c:valAx>
        <c:axId val="1562193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522043297219427"/>
          <c:w val="0.57647232056680875"/>
          <c:h val="0.2443781698340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'2021'!$BK$12101:$BO$12101</c:f>
              <c:numCache>
                <c:formatCode>0.00</c:formatCode>
                <c:ptCount val="5"/>
                <c:pt idx="0">
                  <c:v>4.5892857142857144</c:v>
                </c:pt>
                <c:pt idx="1">
                  <c:v>4.2678571428571432</c:v>
                </c:pt>
                <c:pt idx="2">
                  <c:v>4.2857142857142856</c:v>
                </c:pt>
                <c:pt idx="3">
                  <c:v>4.5</c:v>
                </c:pt>
                <c:pt idx="4">
                  <c:v>4.3571428571428568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8-401B-8A54-21BC510C24D3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'2021'!$BK$12102:$BO$12102</c:f>
              <c:numCache>
                <c:formatCode>0.00</c:formatCode>
                <c:ptCount val="5"/>
                <c:pt idx="0">
                  <c:v>4.3690476190476186</c:v>
                </c:pt>
                <c:pt idx="1">
                  <c:v>3.9642857142857144</c:v>
                </c:pt>
                <c:pt idx="2">
                  <c:v>4.041666666666667</c:v>
                </c:pt>
                <c:pt idx="3">
                  <c:v>4.1904761904761907</c:v>
                </c:pt>
                <c:pt idx="4">
                  <c:v>4.0178571428571432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68-401B-8A54-21BC510C2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2488"/>
        <c:axId val="1562194056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'2021'!$BK$12114:$BO$12114</c:f>
              <c:numCache>
                <c:formatCode>0.00</c:formatCode>
                <c:ptCount val="5"/>
                <c:pt idx="0">
                  <c:v>4.5967336683417086</c:v>
                </c:pt>
                <c:pt idx="1">
                  <c:v>4.4899497487437188</c:v>
                </c:pt>
                <c:pt idx="2">
                  <c:v>4.4440954773869343</c:v>
                </c:pt>
                <c:pt idx="3">
                  <c:v>4.5546482412060305</c:v>
                </c:pt>
                <c:pt idx="4">
                  <c:v>4.5238693467336679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68-401B-8A54-21BC510C24D3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'2021'!$BK$12115:$BO$12115</c:f>
              <c:numCache>
                <c:formatCode>0.00</c:formatCode>
                <c:ptCount val="5"/>
                <c:pt idx="0">
                  <c:v>4.6159039759939988</c:v>
                </c:pt>
                <c:pt idx="1">
                  <c:v>4.5356339084771191</c:v>
                </c:pt>
                <c:pt idx="2">
                  <c:v>4.5031257814453616</c:v>
                </c:pt>
                <c:pt idx="3">
                  <c:v>4.5938984746186549</c:v>
                </c:pt>
                <c:pt idx="4">
                  <c:v>4.5536384096024003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68-401B-8A54-21BC510C2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2488"/>
        <c:axId val="1562194056"/>
      </c:lineChart>
      <c:catAx>
        <c:axId val="156219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4056"/>
        <c:crosses val="autoZero"/>
        <c:auto val="1"/>
        <c:lblAlgn val="ctr"/>
        <c:lblOffset val="100"/>
        <c:noMultiLvlLbl val="0"/>
      </c:catAx>
      <c:valAx>
        <c:axId val="156219405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9.583341555989712E-2"/>
          <c:w val="0.57920232329681154"/>
          <c:h val="0.16286878613857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'2021'!$BK$12116:$BO$12116</c:f>
              <c:numCache>
                <c:formatCode>0.00</c:formatCode>
                <c:ptCount val="5"/>
                <c:pt idx="0">
                  <c:v>-7.4479540559941881E-3</c:v>
                </c:pt>
                <c:pt idx="1">
                  <c:v>-0.22209260588657553</c:v>
                </c:pt>
                <c:pt idx="2">
                  <c:v>-0.15838119167264875</c:v>
                </c:pt>
                <c:pt idx="3">
                  <c:v>-5.4648241206030512E-2</c:v>
                </c:pt>
                <c:pt idx="4">
                  <c:v>-0.16672648959081116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C-4979-9DFA-FA23676C83E3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'2021'!$BK$12117:$BO$12117</c:f>
              <c:numCache>
                <c:formatCode>0.00</c:formatCode>
                <c:ptCount val="5"/>
                <c:pt idx="0">
                  <c:v>-0.2468563569463802</c:v>
                </c:pt>
                <c:pt idx="1">
                  <c:v>-0.5713481941914047</c:v>
                </c:pt>
                <c:pt idx="2">
                  <c:v>-0.46145911477869461</c:v>
                </c:pt>
                <c:pt idx="3">
                  <c:v>-0.40342228414246417</c:v>
                </c:pt>
                <c:pt idx="4">
                  <c:v>-0.53578126674525706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DC-4979-9DFA-FA23676C8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4448"/>
        <c:axId val="1562195624"/>
      </c:barChart>
      <c:catAx>
        <c:axId val="156219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95624"/>
        <c:crosses val="autoZero"/>
        <c:auto val="1"/>
        <c:lblAlgn val="ctr"/>
        <c:lblOffset val="100"/>
        <c:noMultiLvlLbl val="0"/>
      </c:catAx>
      <c:valAx>
        <c:axId val="1562195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510731645135249"/>
          <c:h val="0.23547785568522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'2021'!$BK$12129:$BO$12129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2C-456F-820F-9B17486F0E17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'2021'!$BK$12130:$BO$12130</c:f>
              <c:numCache>
                <c:formatCode>0.00</c:formatCode>
                <c:ptCount val="5"/>
                <c:pt idx="0">
                  <c:v>3.7428571428571429</c:v>
                </c:pt>
                <c:pt idx="1">
                  <c:v>3.8857142857142857</c:v>
                </c:pt>
                <c:pt idx="2">
                  <c:v>3.9428571428571431</c:v>
                </c:pt>
                <c:pt idx="3">
                  <c:v>3.9428571428571431</c:v>
                </c:pt>
                <c:pt idx="4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2C-456F-820F-9B17486F0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7976"/>
        <c:axId val="1562196016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'2021'!$BK$12142:$BO$12142</c:f>
              <c:numCache>
                <c:formatCode>0.00</c:formatCode>
                <c:ptCount val="5"/>
                <c:pt idx="0">
                  <c:v>4.4349977507872245</c:v>
                </c:pt>
                <c:pt idx="1">
                  <c:v>4.3706702654071075</c:v>
                </c:pt>
                <c:pt idx="2">
                  <c:v>4.2928475033738192</c:v>
                </c:pt>
                <c:pt idx="3">
                  <c:v>4.4597390913180384</c:v>
                </c:pt>
                <c:pt idx="4">
                  <c:v>4.4498425551057128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2C-456F-820F-9B17486F0E17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'2021'!$BK$12143:$BO$12143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D2C-456F-820F-9B17486F0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7976"/>
        <c:axId val="1562196016"/>
      </c:lineChart>
      <c:catAx>
        <c:axId val="156219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6016"/>
        <c:crosses val="autoZero"/>
        <c:auto val="1"/>
        <c:lblAlgn val="ctr"/>
        <c:lblOffset val="100"/>
        <c:noMultiLvlLbl val="0"/>
      </c:catAx>
      <c:valAx>
        <c:axId val="1562196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797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760825 Ярославский кадетский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0.0463</cdr:x>
      <cdr:y>0.90177</cdr:y>
    </cdr:from>
    <cdr:to>
      <cdr:x>0.95993</cdr:x>
      <cdr:y>0.98499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0696" y="5474803"/>
          <a:ext cx="8497956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Диаграмма позволяет сопоставить уровень удовлетворённости обучающихся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0.14174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65188"/>
          <a:ext cx="2957963" cy="462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0.10652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47700"/>
          <a:ext cx="2963424" cy="48218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0.13628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28675"/>
          <a:ext cx="2963424" cy="46409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 b="0"/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</cdr:y>
    </cdr:from>
    <cdr:to>
      <cdr:x>0.9961</cdr:x>
      <cdr:y>0.10688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3.xml><?xml version="1.0" encoding="utf-8"?>
<c:userShapes xmlns:c="http://schemas.openxmlformats.org/drawingml/2006/chart">
  <cdr:relSizeAnchor xmlns:cdr="http://schemas.openxmlformats.org/drawingml/2006/chartDrawing">
    <cdr:from>
      <cdr:x>0.03415</cdr:x>
      <cdr:y>0.914</cdr:y>
    </cdr:from>
    <cdr:to>
      <cdr:x>0.98888</cdr:x>
      <cdr:y>0.96358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0" y="5581207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84BCC0B-4074-4F61-AA80-7C97D71D82E4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460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13. Сформированность у выпускников навыков самоорганизованности в работе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50"/>
          <a:ext cx="2963424" cy="47647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5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0.90953</cdr:y>
    </cdr:from>
    <cdr:to>
      <cdr:x>0.97163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6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0.91109</cdr:y>
    </cdr:from>
    <cdr:to>
      <cdr:x>0.97163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7.xml><?xml version="1.0" encoding="utf-8"?>
<c:userShapes xmlns:c="http://schemas.openxmlformats.org/drawingml/2006/chart">
  <cdr:relSizeAnchor xmlns:cdr="http://schemas.openxmlformats.org/drawingml/2006/chartDrawing">
    <cdr:from>
      <cdr:x>0.01682</cdr:x>
      <cdr:y>0.90754</cdr:y>
    </cdr:from>
    <cdr:to>
      <cdr:x>0.97154</cdr:x>
      <cdr:y>0.95712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97" y="5508786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0.10965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6750"/>
          <a:ext cx="2963424" cy="48028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9.xml><?xml version="1.0" encoding="utf-8"?>
<c:userShapes xmlns:c="http://schemas.openxmlformats.org/drawingml/2006/chart">
  <cdr:relSizeAnchor xmlns:cdr="http://schemas.openxmlformats.org/drawingml/2006/chartDrawing">
    <cdr:from>
      <cdr:x>0.01896</cdr:x>
      <cdr:y>0.91266</cdr:y>
    </cdr:from>
    <cdr:to>
      <cdr:x>0.97368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41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0.16645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1016000"/>
          <a:ext cx="2957963" cy="4474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0.91158</cdr:y>
    </cdr:from>
    <cdr:to>
      <cdr:x>1</cdr:x>
      <cdr:y>0.96116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664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503A1E-E303-48E2-AF8E-392565D99EB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0.90554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1"/>
          <a:ext cx="2963424" cy="474437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0.10182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9126"/>
          <a:ext cx="2963424" cy="48504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71525"/>
          <a:ext cx="2963424" cy="46980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0.92049</cdr:y>
    </cdr:from>
    <cdr:to>
      <cdr:x>0.97061</cdr:x>
      <cdr:y>0.97007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72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0.09242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61975"/>
          <a:ext cx="2963424" cy="49076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0.00052</cdr:y>
    </cdr:from>
    <cdr:to>
      <cdr:x>1</cdr:x>
      <cdr:y>0.06871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31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0.12553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62000"/>
          <a:ext cx="2959342" cy="46979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0.90871</cdr:y>
    </cdr:from>
    <cdr:to>
      <cdr:x>0.97061</cdr:x>
      <cdr:y>0.95829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5638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1196"/>
          <a:ext cx="2963424" cy="48483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7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0.91109</cdr:y>
    </cdr:from>
    <cdr:to>
      <cdr:x>0.96959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1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8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0.91893</cdr:y>
    </cdr:from>
    <cdr:to>
      <cdr:x>0.96959</cdr:x>
      <cdr:y>0.96851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46" y="5584316"/>
          <a:ext cx="8884553" cy="301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9.xml><?xml version="1.0" encoding="utf-8"?>
<c:userShapes xmlns:c="http://schemas.openxmlformats.org/drawingml/2006/chart">
  <cdr:relSizeAnchor xmlns:cdr="http://schemas.openxmlformats.org/drawingml/2006/chartDrawing">
    <cdr:from>
      <cdr:x>0.042</cdr:x>
      <cdr:y>0.91279</cdr:y>
    </cdr:from>
    <cdr:to>
      <cdr:x>0.99673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0451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33D6C18F-32E7-4A4E-B0CB-CB9F2AEE5F7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0.12688</cdr:y>
    </cdr:from>
    <cdr:to>
      <cdr:x>0.98481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99362" y="771525"/>
          <a:ext cx="2963330" cy="47127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0.11183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682625"/>
          <a:ext cx="2957963" cy="48078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0.91266</cdr:y>
    </cdr:from>
    <cdr:to>
      <cdr:x>0.96856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599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0.08615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23875"/>
          <a:ext cx="2963424" cy="494570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57250"/>
          <a:ext cx="2959342" cy="46026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0.91422</cdr:y>
    </cdr:from>
    <cdr:to>
      <cdr:x>0.97061</cdr:x>
      <cdr:y>0.9638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591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6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7.xml><?xml version="1.0" encoding="utf-8"?>
<c:userShapes xmlns:c="http://schemas.openxmlformats.org/drawingml/2006/chart">
  <cdr:relSizeAnchor xmlns:cdr="http://schemas.openxmlformats.org/drawingml/2006/chartDrawing">
    <cdr:from>
      <cdr:x>0.0421</cdr:x>
      <cdr:y>0.90796</cdr:y>
    </cdr:from>
    <cdr:to>
      <cdr:x>0.99682</cdr:x>
      <cdr:y>0.95753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337" y="554428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F862AAB-6C68-4C62-8730-D13EE4B47FFA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0.67117</cdr:x>
      <cdr:y>0.11905</cdr:y>
    </cdr:from>
    <cdr:to>
      <cdr:x>0.98967</cdr:x>
      <cdr:y>0.91294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4579" y="723901"/>
          <a:ext cx="2963330" cy="48274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4375"/>
          <a:ext cx="2963424" cy="47552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7152"/>
          <a:ext cx="2963424" cy="4732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1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93" y="50592"/>
          <a:ext cx="9253127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0.10808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57226"/>
          <a:ext cx="2963424" cy="48123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0.07832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425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0.13338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09625"/>
          <a:ext cx="2959342" cy="46503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5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5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 b="1"/>
        </a:p>
      </cdr:txBody>
    </cdr:sp>
  </cdr:relSizeAnchor>
</c:userShapes>
</file>

<file path=ppt/drawings/drawing136.xml><?xml version="1.0" encoding="utf-8"?>
<c:userShapes xmlns:c="http://schemas.openxmlformats.org/drawingml/2006/chart">
  <cdr:relSizeAnchor xmlns:cdr="http://schemas.openxmlformats.org/drawingml/2006/chartDrawing">
    <cdr:from>
      <cdr:x>0.75719</cdr:x>
      <cdr:y>0.03245</cdr:y>
    </cdr:from>
    <cdr:to>
      <cdr:x>0.98291</cdr:x>
      <cdr:y>0.56932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3957" y="182217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20121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7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 b="1"/>
        </a:p>
      </cdr:txBody>
    </cdr:sp>
  </cdr:relSizeAnchor>
</c:userShapes>
</file>

<file path=ppt/drawings/drawing138.xml><?xml version="1.0" encoding="utf-8"?>
<c:userShapes xmlns:c="http://schemas.openxmlformats.org/drawingml/2006/chart">
  <cdr:relSizeAnchor xmlns:cdr="http://schemas.openxmlformats.org/drawingml/2006/chartDrawing">
    <cdr:from>
      <cdr:x>0.77077</cdr:x>
      <cdr:y>0.00565</cdr:y>
    </cdr:from>
    <cdr:to>
      <cdr:x>0.99648</cdr:x>
      <cdr:y>0.54213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99300" y="317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рабочих профессий,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20121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9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solidFill>
              <a:srgbClr val="C00000"/>
            </a:solidFill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40.xml><?xml version="1.0" encoding="utf-8"?>
<c:userShapes xmlns:c="http://schemas.openxmlformats.org/drawingml/2006/chart">
  <cdr:relSizeAnchor xmlns:cdr="http://schemas.openxmlformats.org/drawingml/2006/chartDrawing">
    <cdr:from>
      <cdr:x>0.75733</cdr:x>
      <cdr:y>0.01243</cdr:y>
    </cdr:from>
    <cdr:to>
      <cdr:x>0.98303</cdr:x>
      <cdr:y>0.54891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5475" y="698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специалистов среднего звена,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20121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41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 b="1"/>
        </a:p>
      </cdr:txBody>
    </cdr:sp>
  </cdr:relSizeAnchor>
</c:userShapes>
</file>

<file path=ppt/drawings/drawing1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</c:userShapes>
</file>

<file path=ppt/drawings/drawing143.xml><?xml version="1.0" encoding="utf-8"?>
<c:userShapes xmlns:c="http://schemas.openxmlformats.org/drawingml/2006/chart">
  <cdr:relSizeAnchor xmlns:cdr="http://schemas.openxmlformats.org/drawingml/2006/chartDrawing">
    <cdr:from>
      <cdr:x>0.04606</cdr:x>
      <cdr:y>0.94357</cdr:y>
    </cdr:from>
    <cdr:to>
      <cdr:x>0.98669</cdr:x>
      <cdr:y>0.99216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5734050"/>
          <a:ext cx="87534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BA3F87C0-627F-48FB-852A-7F8656260C5E}" type="TxLink">
            <a:rPr lang="en-US" sz="1100" b="1" i="0" u="none" strike="noStrike">
              <a:solidFill>
                <a:srgbClr val="000000"/>
              </a:solidFill>
              <a:latin typeface="Times New Roman"/>
              <a:cs typeface="Times New Roman"/>
            </a:rPr>
            <a:pPr algn="r"/>
            <a:t>760825 Ярославский кадетский колледж</a:t>
          </a:fld>
          <a:endParaRPr lang="ru-RU" sz="1100"/>
        </a:p>
      </cdr:txBody>
    </cdr:sp>
  </cdr:relSizeAnchor>
</c:userShapes>
</file>

<file path=ppt/drawings/drawing144.xml><?xml version="1.0" encoding="utf-8"?>
<c:userShapes xmlns:c="http://schemas.openxmlformats.org/drawingml/2006/chart">
  <cdr:relSizeAnchor xmlns:cdr="http://schemas.openxmlformats.org/drawingml/2006/chartDrawing">
    <cdr:from>
      <cdr:x>0.37871</cdr:x>
      <cdr:y>0.9279</cdr:y>
    </cdr:from>
    <cdr:to>
      <cdr:x>0.68475</cdr:x>
      <cdr:y>0.98433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563880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/>
            <a:t>Профессии</a:t>
          </a:r>
        </a:p>
      </cdr:txBody>
    </cdr:sp>
  </cdr:relSizeAnchor>
</c:userShapes>
</file>

<file path=ppt/drawings/drawing145.xml><?xml version="1.0" encoding="utf-8"?>
<c:userShapes xmlns:c="http://schemas.openxmlformats.org/drawingml/2006/chart">
  <cdr:relSizeAnchor xmlns:cdr="http://schemas.openxmlformats.org/drawingml/2006/chartDrawing">
    <cdr:from>
      <cdr:x>0.35847</cdr:x>
      <cdr:y>0.93494</cdr:y>
    </cdr:from>
    <cdr:to>
      <cdr:x>0.66455</cdr:x>
      <cdr:y>0.99136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5419" y="568171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/>
            <a:t>Специальности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0.0285</cdr:x>
      <cdr:y>0.8874</cdr:y>
    </cdr:from>
    <cdr:to>
      <cdr:x>0.98322</cdr:x>
      <cdr:y>0.93698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927" y="541876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FBED9630-595E-4A90-824A-F93C0E8C198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0.67107</cdr:x>
      <cdr:y>0.13004</cdr:y>
    </cdr:from>
    <cdr:to>
      <cdr:x>0.98958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2143" y="793750"/>
          <a:ext cx="2957963" cy="465981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1520"/>
          <a:ext cx="2963424" cy="47380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0.14662</cdr:y>
    </cdr:from>
    <cdr:to>
      <cdr:x>0.98799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915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0.13409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5340"/>
          <a:ext cx="2963424" cy="4654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0.71955</cdr:x>
      <cdr:y>0.00836</cdr:y>
    </cdr:from>
    <cdr:to>
      <cdr:x>0.98874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6074" y="50799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обучающихся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0.13033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2480"/>
          <a:ext cx="2963424" cy="46771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89660"/>
          <a:ext cx="2963424" cy="43799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0.17043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36320"/>
          <a:ext cx="2963424" cy="44332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0.90675</cdr:y>
    </cdr:from>
    <cdr:to>
      <cdr:x>0.98164</cdr:x>
      <cdr:y>0.95632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160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157D242-87B0-4A29-81E1-D4FE430A914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0.16134</cdr:y>
    </cdr:from>
    <cdr:to>
      <cdr:x>0.98799</cdr:x>
      <cdr:y>0.89707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28855" y="981074"/>
          <a:ext cx="2963424" cy="44737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3. Осуществление  мер материальной и социальной поддержки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0.15288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96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0.66866</cdr:x>
      <cdr:y>0.14568</cdr:y>
    </cdr:from>
    <cdr:to>
      <cdr:x>0.98717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1235" y="8858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0.15064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914400"/>
          <a:ext cx="2959342" cy="45455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0.98252</cdr:x>
      <cdr:y>0.12171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21080"/>
          <a:ext cx="2963424" cy="44485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760825 Ярославский кадетский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0.03129</cdr:x>
      <cdr:y>0.90996</cdr:y>
    </cdr:from>
    <cdr:to>
      <cdr:x>0.94491</cdr:x>
      <cdr:y>0.98927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0996" y="5524499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рабочих и служащих,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0.89707</cdr:y>
    </cdr:from>
    <cdr:to>
      <cdr:x>1</cdr:x>
      <cdr:y>0.94665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477835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26ACC8-D7D2-414D-AA99-70C4A257FDA7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0.12226</cdr:y>
    </cdr:from>
    <cdr:to>
      <cdr:x>0.98874</cdr:x>
      <cdr:y>0.9007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00631" y="742950"/>
          <a:ext cx="3000519" cy="473055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4. Прочные основы гражданско- правовой грамотности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0.12696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1525"/>
          <a:ext cx="2964030" cy="46946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62000"/>
          <a:ext cx="2964030" cy="47041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37" cy="687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0.11912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23900"/>
          <a:ext cx="2964030" cy="47422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0.11755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14375"/>
          <a:ext cx="2964030" cy="475178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33425"/>
          <a:ext cx="2964030" cy="47327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819150"/>
          <a:ext cx="2964030" cy="46470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0.9007</cdr:y>
    </cdr:from>
    <cdr:to>
      <cdr:x>0.98164</cdr:x>
      <cdr:y>0.95028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161" y="549998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B4AE361-754E-4546-B4E1-0C54D48877B8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0.67346</cdr:x>
      <cdr:y>0.11591</cdr:y>
    </cdr:from>
    <cdr:to>
      <cdr:x>0.99196</cdr:x>
      <cdr:y>0.87531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5885" y="704850"/>
          <a:ext cx="2963331" cy="4617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5. Высокий уровень профессионализма выпускников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0.73081</cdr:x>
      <cdr:y>0.00052</cdr:y>
    </cdr:from>
    <cdr:to>
      <cdr:x>1</cdr:x>
      <cdr:y>0.37304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0850" y="3175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рабочих и служащих,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6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0.91203</cdr:y>
    </cdr:from>
    <cdr:to>
      <cdr:x>0.97061</cdr:x>
      <cdr:y>0.96161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58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0.09398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1500"/>
          <a:ext cx="2963424" cy="4898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0.00752</cdr:y>
    </cdr:from>
    <cdr:to>
      <cdr:x>1</cdr:x>
      <cdr:y>0.08772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45720"/>
          <a:ext cx="9255115" cy="48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0.91329</cdr:y>
    </cdr:from>
    <cdr:to>
      <cdr:x>0.96979</cdr:x>
      <cdr:y>0.96287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5346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0.10276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4840"/>
          <a:ext cx="2963424" cy="48447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0.98136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0.9183</cdr:y>
    </cdr:from>
    <cdr:to>
      <cdr:x>0.96979</cdr:x>
      <cdr:y>0.96788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839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9120"/>
          <a:ext cx="2963424" cy="48904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0.08521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6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0.92007</cdr:y>
    </cdr:from>
    <cdr:to>
      <cdr:x>0.97061</cdr:x>
      <cdr:y>0.96965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4704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0.1161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5972"/>
          <a:ext cx="2963424" cy="47636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0.00666</cdr:x>
      <cdr:y>0.00184</cdr:y>
    </cdr:from>
    <cdr:to>
      <cdr:x>0.99731</cdr:x>
      <cdr:y>0.10873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006" y="11206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0.03644</cdr:x>
      <cdr:y>0.90917</cdr:y>
    </cdr:from>
    <cdr:to>
      <cdr:x>0.99117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765" y="5551672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03FFFE6-5F0D-408D-9540-50B23DEE3EDC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0.67504</cdr:x>
      <cdr:y>0.11748</cdr:y>
    </cdr:from>
    <cdr:to>
      <cdr:x>0.99355</cdr:x>
      <cdr:y>0.89466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0586" y="714376"/>
          <a:ext cx="2963423" cy="47258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6. Давать качественные знания по специальным дисциплинам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0.91454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108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4360"/>
          <a:ext cx="2963424" cy="48752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0.00459</cdr:y>
    </cdr:from>
    <cdr:to>
      <cdr:x>0.99856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794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600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760825 Ярославский кадетский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0.03752</cdr:x>
      <cdr:y>0.91405</cdr:y>
    </cdr:from>
    <cdr:to>
      <cdr:x>0.95114</cdr:x>
      <cdr:y>0.99336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8974" y="5549347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специалистов среднего звена,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0.59275</cdr:x>
      <cdr:y>0.92676</cdr:y>
    </cdr:from>
    <cdr:to>
      <cdr:x>0.99795</cdr:x>
      <cdr:y>0.97634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4974" y="5635382"/>
          <a:ext cx="3769995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0.64389</cdr:x>
      <cdr:y>0.09399</cdr:y>
    </cdr:from>
    <cdr:to>
      <cdr:x>0.9624</cdr:x>
      <cdr:y>0.89479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90730" y="571501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0.00423</cdr:x>
      <cdr:y>0.00313</cdr:y>
    </cdr:from>
    <cdr:to>
      <cdr:x>0.99898</cdr:x>
      <cdr:y>0.07132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380" y="19049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0.10699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49431"/>
          <a:ext cx="2959342" cy="48104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0.91579</cdr:y>
    </cdr:from>
    <cdr:to>
      <cdr:x>0.96979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7220"/>
          <a:ext cx="2963424" cy="48523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0.00507</cdr:x>
      <cdr:y>0.00369</cdr:y>
    </cdr:from>
    <cdr:to>
      <cdr:x>0.99736</cdr:x>
      <cdr:y>0.0819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14" y="22412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0.14098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57250"/>
          <a:ext cx="2963424" cy="46123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0.90433</cdr:y>
    </cdr:from>
    <cdr:to>
      <cdr:x>0.99434</cdr:x>
      <cdr:y>0.95391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2213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D0B4BEE-CABE-4C08-B5AE-FCBA66FE7F4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0.67028</cdr:x>
      <cdr:y>0.12531</cdr:y>
    </cdr:from>
    <cdr:to>
      <cdr:x>0.98878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6299" y="761999"/>
          <a:ext cx="2963330" cy="46928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0.00052</cdr:y>
    </cdr:from>
    <cdr:to>
      <cdr:x>1</cdr:x>
      <cdr:y>0.09868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3175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7. Обеспечение учебного процесса оборудованием, позволяющим использовать современные, в т.ч. компьютерные технологии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3138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0.01253</cdr:y>
    </cdr:from>
    <cdr:to>
      <cdr:x>0.99856</cdr:x>
      <cdr:y>0.08459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762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5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0.72296</cdr:x>
      <cdr:y>0.00836</cdr:y>
    </cdr:from>
    <cdr:to>
      <cdr:x>0.99215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27825" y="50800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специалистов среднего звена,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0.90639</cdr:y>
    </cdr:from>
    <cdr:to>
      <cdr:x>0.96856</cdr:x>
      <cdr:y>0.95597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115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0.15821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62025"/>
          <a:ext cx="2963424" cy="4507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1060"/>
          <a:ext cx="2963424" cy="46085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0.91037</cdr:y>
    </cdr:from>
    <cdr:to>
      <cdr:x>0.99434</cdr:x>
      <cdr:y>0.95995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5905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5CF9B66-89F4-4C12-9B7E-4E56EABA9CD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0.67266</cdr:x>
      <cdr:y>0.12218</cdr:y>
    </cdr:from>
    <cdr:to>
      <cdr:x>0.99117</cdr:x>
      <cdr:y>0.89828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8442" y="742951"/>
          <a:ext cx="2963424" cy="471927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8. Доброжелательное, вежливое, тактичное отношение педагогов к студентам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799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0.08041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0.14254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6775"/>
          <a:ext cx="2963424" cy="46028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66750"/>
          <a:ext cx="2959342" cy="47931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799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5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0.14824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904875"/>
          <a:ext cx="2957963" cy="45855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0.04701</cdr:x>
      <cdr:y>0.01951</cdr:y>
    </cdr:from>
    <cdr:to>
      <cdr:x>0.98376</cdr:x>
      <cdr:y>0.13264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563" y="119064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0.12657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9620"/>
          <a:ext cx="2963424" cy="46999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0.00705</cdr:x>
      <cdr:y>0.91279</cdr:y>
    </cdr:from>
    <cdr:to>
      <cdr:x>0.96178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68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9B03626-8D3E-409A-8BF7-4AE0DB77CFD3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0.67584</cdr:x>
      <cdr:y>0.13001</cdr:y>
    </cdr:from>
    <cdr:to>
      <cdr:x>0.99434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8029" y="790575"/>
          <a:ext cx="2963330" cy="46642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9. давать качественные знания по общеобразовательным предметам, достаточные для жизни в современном обществе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0.91266</cdr:y>
    </cdr:from>
    <cdr:to>
      <cdr:x>0.97061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49"/>
          <a:ext cx="2963424" cy="47647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0.00365</cdr:y>
    </cdr:from>
    <cdr:to>
      <cdr:x>0.99856</cdr:x>
      <cdr:y>0.10495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2225"/>
          <a:ext cx="9239853" cy="61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</cdr:y>
    </cdr:from>
    <cdr:to>
      <cdr:x>1</cdr:x>
      <cdr:y>0.06819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1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0.11779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6280"/>
          <a:ext cx="2963424" cy="47533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0.15664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52499"/>
          <a:ext cx="2963424" cy="4517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0.04299</cdr:x>
      <cdr:y>0.90909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5524500"/>
          <a:ext cx="8632374" cy="334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0.12782</cdr:y>
    </cdr:from>
    <cdr:to>
      <cdr:x>0.98799</cdr:x>
      <cdr:y>0.48433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6756"/>
          <a:ext cx="2964030" cy="216646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0.01897</cdr:x>
      <cdr:y>0.90312</cdr:y>
    </cdr:from>
    <cdr:to>
      <cdr:x>0.97369</cdr:x>
      <cdr:y>0.9527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323" y="551475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77572E1-CFA9-4468-83AC-E2E457ECE6D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0.6679</cdr:x>
      <cdr:y>0.10902</cdr:y>
    </cdr:from>
    <cdr:to>
      <cdr:x>0.9864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4155" y="662940"/>
          <a:ext cx="2963330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10. Содействие выпускникам в трудоустройстве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0.12224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46125"/>
          <a:ext cx="2957963" cy="47443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800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0.11529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1040"/>
          <a:ext cx="2963424" cy="47685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0.16667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13460"/>
          <a:ext cx="2963424" cy="4456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0.15977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71550"/>
          <a:ext cx="2963424" cy="4498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7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0.90675</cdr:y>
    </cdr:from>
    <cdr:to>
      <cdr:x>1</cdr:x>
      <cdr:y>0.95632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50FFDA4-80AC-4602-B7B6-54AC7F546D0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0.67187</cdr:x>
      <cdr:y>0.12531</cdr:y>
    </cdr:from>
    <cdr:to>
      <cdr:x>0.99037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1092" y="762000"/>
          <a:ext cx="2963330" cy="467085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11. Четко организованные учебные занятия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0.14434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81063"/>
          <a:ext cx="2957963" cy="46093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0.00321</cdr:x>
      <cdr:y>0.01305</cdr:y>
    </cdr:from>
    <cdr:to>
      <cdr:x>0.99795</cdr:x>
      <cdr:y>0.08124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55" y="793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6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0.15194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39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0.13158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0100"/>
          <a:ext cx="2963424" cy="46694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5.xml><?xml version="1.0" encoding="utf-8"?>
<c:userShapes xmlns:c="http://schemas.openxmlformats.org/drawingml/2006/chart">
  <cdr:relSizeAnchor xmlns:cdr="http://schemas.openxmlformats.org/drawingml/2006/chartDrawing">
    <cdr:from>
      <cdr:x>0.01658</cdr:x>
      <cdr:y>0.90917</cdr:y>
    </cdr:from>
    <cdr:to>
      <cdr:x>0.97131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172" y="5551673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593DA5F-BA52-4266-9BCE-196E6E63E62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12. Четкая организация производственной практикой на современном оборудовании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0.09868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0076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8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0.91266</cdr:y>
    </cdr:from>
    <cdr:to>
      <cdr:x>0.97163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0.91039</cdr:y>
    </cdr:from>
    <cdr:to>
      <cdr:x>0.97061</cdr:x>
      <cdr:y>0.95997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7" y="5526105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0.12411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53341"/>
          <a:ext cx="2959342" cy="4706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2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60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58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86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02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98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2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0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6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54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F7672-57F7-45BD-9A81-44C06CAA4D5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50EF8-3BB0-48D8-8ED4-1464B2FC5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13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2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4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6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4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0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3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4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6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9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0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2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3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4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5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0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1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2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4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Мониторинг удовлетворенности качеством образования в организациях профессионального образования Ярославской области: 2021 год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35000" y="1905000"/>
            <a:ext cx="762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760825 Ярославский кадетский колледж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35000" y="3175000"/>
            <a:ext cx="762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В опросе участвовало 203 человек, в том числе 168 обучающихся по рабочим профессиям, 35 обучающихся по программам подготовки специалистов среднего звена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5000" y="4445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Процент респондентов, удовлетворенных качеством образования, равен 70,94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35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07251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62260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057896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103496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7749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071441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06256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79117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97385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32699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64015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251045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73222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4751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4537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157163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70790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486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741884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439517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9600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6794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054766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951021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9586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296578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70618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292139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496999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291251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6696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676198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2160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97863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6693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276821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75377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702596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38029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450574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98027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643472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68975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900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9388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7550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2366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15556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07612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974506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7110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00663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11227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05160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99846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510620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9112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110167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6991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927896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00787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28585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07549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6425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18895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434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4712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631521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631565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18908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69833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05893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04075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041649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10770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02233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2135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824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65113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8613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558464"/>
              </p:ext>
            </p:extLst>
          </p:nvPr>
        </p:nvGraphicFramePr>
        <p:xfrm>
          <a:off x="360000" y="360000"/>
          <a:ext cx="8255000" cy="561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408768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515749"/>
              </p:ext>
            </p:extLst>
          </p:nvPr>
        </p:nvGraphicFramePr>
        <p:xfrm>
          <a:off x="360000" y="360000"/>
          <a:ext cx="8255000" cy="561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152519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204153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62493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21210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2822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57678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398385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472153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926403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49797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07660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495472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554153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54745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00058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32669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16514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79214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456518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603910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391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1143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363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7243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031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5633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0096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2967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3585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96873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696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794694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8202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5323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8018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72923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5336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8937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7654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47087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647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33342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5666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321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781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94927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5869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5151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023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3498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385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5307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925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3304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57012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50861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62639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2140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8963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39109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888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2190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607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4450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6292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62779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5315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7158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79247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3114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53713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6181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7950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638791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427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19706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37053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19249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3247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5866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060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40193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21800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4811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64480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7182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6886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073998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83089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86167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23976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880175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8881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0007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91523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1837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924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44085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11456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7066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68939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64521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85451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625799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5663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563126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0437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29951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54277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37384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31416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5015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92719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5340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9279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5826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09548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53206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934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47982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4785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30761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81826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13500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2486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351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8555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49032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3635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84797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16495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47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26712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0429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77231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79743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9268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5990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69225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69138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6226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09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575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4762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713319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44752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85855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96964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068624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5941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781563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7043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3251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79762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29628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48966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654829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815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46773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87959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90296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020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105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58176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792079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76752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45643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3788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391285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53250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48735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17331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6641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95954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825130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8987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93315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0534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16030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9840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84820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9086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37374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8564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329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5756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95261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09323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448808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79660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851662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93965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88765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74822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3374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75454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28874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92004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23724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693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588725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56054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16594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75679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41971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844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5023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8574</Words>
  <Application>Microsoft Office PowerPoint</Application>
  <PresentationFormat>Широкоэкранный</PresentationFormat>
  <Paragraphs>915</Paragraphs>
  <Slides>146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146</vt:i4>
      </vt:variant>
    </vt:vector>
  </HeadingPairs>
  <TitlesOfParts>
    <vt:vector size="15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Швецова_СВ</dc:creator>
  <cp:lastModifiedBy>Швецова_СВ</cp:lastModifiedBy>
  <cp:revision>2</cp:revision>
  <dcterms:created xsi:type="dcterms:W3CDTF">2022-01-21T12:33:55Z</dcterms:created>
  <dcterms:modified xsi:type="dcterms:W3CDTF">2022-01-21T12:34:19Z</dcterms:modified>
</cp:coreProperties>
</file>