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ppt/charts/chart8.xml" ContentType="application/vnd.openxmlformats-officedocument.drawingml.chart+xml"/>
  <Override PartName="/ppt/drawings/drawing8.xml" ContentType="application/vnd.openxmlformats-officedocument.drawingml.chartshapes+xml"/>
  <Override PartName="/ppt/charts/chart9.xml" ContentType="application/vnd.openxmlformats-officedocument.drawingml.chart+xml"/>
  <Override PartName="/ppt/drawings/drawing9.xml" ContentType="application/vnd.openxmlformats-officedocument.drawingml.chartshapes+xml"/>
  <Override PartName="/ppt/charts/chart10.xml" ContentType="application/vnd.openxmlformats-officedocument.drawingml.chart+xml"/>
  <Override PartName="/ppt/drawings/drawing10.xml" ContentType="application/vnd.openxmlformats-officedocument.drawingml.chartshapes+xml"/>
  <Override PartName="/ppt/charts/chart11.xml" ContentType="application/vnd.openxmlformats-officedocument.drawingml.chart+xml"/>
  <Override PartName="/ppt/drawings/drawing11.xml" ContentType="application/vnd.openxmlformats-officedocument.drawingml.chartshapes+xml"/>
  <Override PartName="/ppt/charts/chart12.xml" ContentType="application/vnd.openxmlformats-officedocument.drawingml.chart+xml"/>
  <Override PartName="/ppt/drawings/drawing12.xml" ContentType="application/vnd.openxmlformats-officedocument.drawingml.chartshapes+xml"/>
  <Override PartName="/ppt/charts/chart13.xml" ContentType="application/vnd.openxmlformats-officedocument.drawingml.chart+xml"/>
  <Override PartName="/ppt/drawings/drawing13.xml" ContentType="application/vnd.openxmlformats-officedocument.drawingml.chartshapes+xml"/>
  <Override PartName="/ppt/charts/chart14.xml" ContentType="application/vnd.openxmlformats-officedocument.drawingml.chart+xml"/>
  <Override PartName="/ppt/drawings/drawing14.xml" ContentType="application/vnd.openxmlformats-officedocument.drawingml.chartshapes+xml"/>
  <Override PartName="/ppt/charts/chart15.xml" ContentType="application/vnd.openxmlformats-officedocument.drawingml.chart+xml"/>
  <Override PartName="/ppt/drawings/drawing15.xml" ContentType="application/vnd.openxmlformats-officedocument.drawingml.chartshapes+xml"/>
  <Override PartName="/ppt/charts/chart16.xml" ContentType="application/vnd.openxmlformats-officedocument.drawingml.chart+xml"/>
  <Override PartName="/ppt/drawings/drawing16.xml" ContentType="application/vnd.openxmlformats-officedocument.drawingml.chartshapes+xml"/>
  <Override PartName="/ppt/charts/chart17.xml" ContentType="application/vnd.openxmlformats-officedocument.drawingml.chart+xml"/>
  <Override PartName="/ppt/drawings/drawing17.xml" ContentType="application/vnd.openxmlformats-officedocument.drawingml.chartshapes+xml"/>
  <Override PartName="/ppt/charts/chart18.xml" ContentType="application/vnd.openxmlformats-officedocument.drawingml.chart+xml"/>
  <Override PartName="/ppt/drawings/drawing18.xml" ContentType="application/vnd.openxmlformats-officedocument.drawingml.chartshapes+xml"/>
  <Override PartName="/ppt/charts/chart19.xml" ContentType="application/vnd.openxmlformats-officedocument.drawingml.chart+xml"/>
  <Override PartName="/ppt/drawings/drawing19.xml" ContentType="application/vnd.openxmlformats-officedocument.drawingml.chartshapes+xml"/>
  <Override PartName="/ppt/charts/chart20.xml" ContentType="application/vnd.openxmlformats-officedocument.drawingml.chart+xml"/>
  <Override PartName="/ppt/drawings/drawing20.xml" ContentType="application/vnd.openxmlformats-officedocument.drawingml.chartshapes+xml"/>
  <Override PartName="/ppt/charts/chart21.xml" ContentType="application/vnd.openxmlformats-officedocument.drawingml.chart+xml"/>
  <Override PartName="/ppt/drawings/drawing21.xml" ContentType="application/vnd.openxmlformats-officedocument.drawingml.chartshapes+xml"/>
  <Override PartName="/ppt/charts/chart22.xml" ContentType="application/vnd.openxmlformats-officedocument.drawingml.chart+xml"/>
  <Override PartName="/ppt/drawings/drawing22.xml" ContentType="application/vnd.openxmlformats-officedocument.drawingml.chartshapes+xml"/>
  <Override PartName="/ppt/charts/chart23.xml" ContentType="application/vnd.openxmlformats-officedocument.drawingml.chart+xml"/>
  <Override PartName="/ppt/drawings/drawing23.xml" ContentType="application/vnd.openxmlformats-officedocument.drawingml.chartshapes+xml"/>
  <Override PartName="/ppt/charts/chart24.xml" ContentType="application/vnd.openxmlformats-officedocument.drawingml.chart+xml"/>
  <Override PartName="/ppt/drawings/drawing24.xml" ContentType="application/vnd.openxmlformats-officedocument.drawingml.chartshapes+xml"/>
  <Override PartName="/ppt/charts/chart25.xml" ContentType="application/vnd.openxmlformats-officedocument.drawingml.chart+xml"/>
  <Override PartName="/ppt/drawings/drawing25.xml" ContentType="application/vnd.openxmlformats-officedocument.drawingml.chartshapes+xml"/>
  <Override PartName="/ppt/charts/chart26.xml" ContentType="application/vnd.openxmlformats-officedocument.drawingml.chart+xml"/>
  <Override PartName="/ppt/drawings/drawing26.xml" ContentType="application/vnd.openxmlformats-officedocument.drawingml.chartshapes+xml"/>
  <Override PartName="/ppt/charts/chart27.xml" ContentType="application/vnd.openxmlformats-officedocument.drawingml.chart+xml"/>
  <Override PartName="/ppt/drawings/drawing27.xml" ContentType="application/vnd.openxmlformats-officedocument.drawingml.chartshapes+xml"/>
  <Override PartName="/ppt/charts/chart28.xml" ContentType="application/vnd.openxmlformats-officedocument.drawingml.chart+xml"/>
  <Override PartName="/ppt/drawings/drawing28.xml" ContentType="application/vnd.openxmlformats-officedocument.drawingml.chartshapes+xml"/>
  <Override PartName="/ppt/charts/chart29.xml" ContentType="application/vnd.openxmlformats-officedocument.drawingml.chart+xml"/>
  <Override PartName="/ppt/drawings/drawing29.xml" ContentType="application/vnd.openxmlformats-officedocument.drawingml.chartshapes+xml"/>
  <Override PartName="/ppt/charts/chart30.xml" ContentType="application/vnd.openxmlformats-officedocument.drawingml.chart+xml"/>
  <Override PartName="/ppt/drawings/drawing30.xml" ContentType="application/vnd.openxmlformats-officedocument.drawingml.chartshapes+xml"/>
  <Override PartName="/ppt/charts/chart31.xml" ContentType="application/vnd.openxmlformats-officedocument.drawingml.chart+xml"/>
  <Override PartName="/ppt/drawings/drawing31.xml" ContentType="application/vnd.openxmlformats-officedocument.drawingml.chartshapes+xml"/>
  <Override PartName="/ppt/charts/chart32.xml" ContentType="application/vnd.openxmlformats-officedocument.drawingml.chart+xml"/>
  <Override PartName="/ppt/drawings/drawing32.xml" ContentType="application/vnd.openxmlformats-officedocument.drawingml.chartshapes+xml"/>
  <Override PartName="/ppt/charts/chart33.xml" ContentType="application/vnd.openxmlformats-officedocument.drawingml.chart+xml"/>
  <Override PartName="/ppt/drawings/drawing33.xml" ContentType="application/vnd.openxmlformats-officedocument.drawingml.chartshapes+xml"/>
  <Override PartName="/ppt/charts/chart34.xml" ContentType="application/vnd.openxmlformats-officedocument.drawingml.chart+xml"/>
  <Override PartName="/ppt/drawings/drawing34.xml" ContentType="application/vnd.openxmlformats-officedocument.drawingml.chartshapes+xml"/>
  <Override PartName="/ppt/charts/chart35.xml" ContentType="application/vnd.openxmlformats-officedocument.drawingml.chart+xml"/>
  <Override PartName="/ppt/drawings/drawing35.xml" ContentType="application/vnd.openxmlformats-officedocument.drawingml.chartshapes+xml"/>
  <Override PartName="/ppt/charts/chart36.xml" ContentType="application/vnd.openxmlformats-officedocument.drawingml.chart+xml"/>
  <Override PartName="/ppt/drawings/drawing36.xml" ContentType="application/vnd.openxmlformats-officedocument.drawingml.chartshapes+xml"/>
  <Override PartName="/ppt/charts/chart37.xml" ContentType="application/vnd.openxmlformats-officedocument.drawingml.chart+xml"/>
  <Override PartName="/ppt/drawings/drawing37.xml" ContentType="application/vnd.openxmlformats-officedocument.drawingml.chartshapes+xml"/>
  <Override PartName="/ppt/charts/chart38.xml" ContentType="application/vnd.openxmlformats-officedocument.drawingml.chart+xml"/>
  <Override PartName="/ppt/drawings/drawing38.xml" ContentType="application/vnd.openxmlformats-officedocument.drawingml.chartshapes+xml"/>
  <Override PartName="/ppt/charts/chart39.xml" ContentType="application/vnd.openxmlformats-officedocument.drawingml.chart+xml"/>
  <Override PartName="/ppt/drawings/drawing39.xml" ContentType="application/vnd.openxmlformats-officedocument.drawingml.chartshapes+xml"/>
  <Override PartName="/ppt/charts/chart40.xml" ContentType="application/vnd.openxmlformats-officedocument.drawingml.chart+xml"/>
  <Override PartName="/ppt/drawings/drawing40.xml" ContentType="application/vnd.openxmlformats-officedocument.drawingml.chartshapes+xml"/>
  <Override PartName="/ppt/charts/chart41.xml" ContentType="application/vnd.openxmlformats-officedocument.drawingml.chart+xml"/>
  <Override PartName="/ppt/drawings/drawing41.xml" ContentType="application/vnd.openxmlformats-officedocument.drawingml.chartshapes+xml"/>
  <Override PartName="/ppt/charts/chart42.xml" ContentType="application/vnd.openxmlformats-officedocument.drawingml.chart+xml"/>
  <Override PartName="/ppt/drawings/drawing42.xml" ContentType="application/vnd.openxmlformats-officedocument.drawingml.chartshapes+xml"/>
  <Override PartName="/ppt/charts/chart43.xml" ContentType="application/vnd.openxmlformats-officedocument.drawingml.chart+xml"/>
  <Override PartName="/ppt/drawings/drawing43.xml" ContentType="application/vnd.openxmlformats-officedocument.drawingml.chartshapes+xml"/>
  <Override PartName="/ppt/charts/chart44.xml" ContentType="application/vnd.openxmlformats-officedocument.drawingml.chart+xml"/>
  <Override PartName="/ppt/drawings/drawing44.xml" ContentType="application/vnd.openxmlformats-officedocument.drawingml.chartshapes+xml"/>
  <Override PartName="/ppt/charts/chart45.xml" ContentType="application/vnd.openxmlformats-officedocument.drawingml.chart+xml"/>
  <Override PartName="/ppt/drawings/drawing45.xml" ContentType="application/vnd.openxmlformats-officedocument.drawingml.chartshapes+xml"/>
  <Override PartName="/ppt/charts/chart46.xml" ContentType="application/vnd.openxmlformats-officedocument.drawingml.chart+xml"/>
  <Override PartName="/ppt/drawings/drawing46.xml" ContentType="application/vnd.openxmlformats-officedocument.drawingml.chartshapes+xml"/>
  <Override PartName="/ppt/charts/chart47.xml" ContentType="application/vnd.openxmlformats-officedocument.drawingml.chart+xml"/>
  <Override PartName="/ppt/drawings/drawing47.xml" ContentType="application/vnd.openxmlformats-officedocument.drawingml.chartshapes+xml"/>
  <Override PartName="/ppt/charts/chart48.xml" ContentType="application/vnd.openxmlformats-officedocument.drawingml.chart+xml"/>
  <Override PartName="/ppt/drawings/drawing48.xml" ContentType="application/vnd.openxmlformats-officedocument.drawingml.chartshapes+xml"/>
  <Override PartName="/ppt/charts/chart49.xml" ContentType="application/vnd.openxmlformats-officedocument.drawingml.chart+xml"/>
  <Override PartName="/ppt/drawings/drawing49.xml" ContentType="application/vnd.openxmlformats-officedocument.drawingml.chartshapes+xml"/>
  <Override PartName="/ppt/charts/chart50.xml" ContentType="application/vnd.openxmlformats-officedocument.drawingml.chart+xml"/>
  <Override PartName="/ppt/drawings/drawing50.xml" ContentType="application/vnd.openxmlformats-officedocument.drawingml.chartshapes+xml"/>
  <Override PartName="/ppt/charts/chart51.xml" ContentType="application/vnd.openxmlformats-officedocument.drawingml.chart+xml"/>
  <Override PartName="/ppt/drawings/drawing51.xml" ContentType="application/vnd.openxmlformats-officedocument.drawingml.chartshapes+xml"/>
  <Override PartName="/ppt/charts/chart52.xml" ContentType="application/vnd.openxmlformats-officedocument.drawingml.chart+xml"/>
  <Override PartName="/ppt/drawings/drawing52.xml" ContentType="application/vnd.openxmlformats-officedocument.drawingml.chartshapes+xml"/>
  <Override PartName="/ppt/charts/chart53.xml" ContentType="application/vnd.openxmlformats-officedocument.drawingml.chart+xml"/>
  <Override PartName="/ppt/drawings/drawing53.xml" ContentType="application/vnd.openxmlformats-officedocument.drawingml.chartshapes+xml"/>
  <Override PartName="/ppt/charts/chart54.xml" ContentType="application/vnd.openxmlformats-officedocument.drawingml.chart+xml"/>
  <Override PartName="/ppt/drawings/drawing54.xml" ContentType="application/vnd.openxmlformats-officedocument.drawingml.chartshapes+xml"/>
  <Override PartName="/ppt/charts/chart55.xml" ContentType="application/vnd.openxmlformats-officedocument.drawingml.chart+xml"/>
  <Override PartName="/ppt/drawings/drawing55.xml" ContentType="application/vnd.openxmlformats-officedocument.drawingml.chartshapes+xml"/>
  <Override PartName="/ppt/charts/chart56.xml" ContentType="application/vnd.openxmlformats-officedocument.drawingml.chart+xml"/>
  <Override PartName="/ppt/drawings/drawing56.xml" ContentType="application/vnd.openxmlformats-officedocument.drawingml.chartshapes+xml"/>
  <Override PartName="/ppt/charts/chart57.xml" ContentType="application/vnd.openxmlformats-officedocument.drawingml.chart+xml"/>
  <Override PartName="/ppt/drawings/drawing57.xml" ContentType="application/vnd.openxmlformats-officedocument.drawingml.chartshapes+xml"/>
  <Override PartName="/ppt/charts/chart58.xml" ContentType="application/vnd.openxmlformats-officedocument.drawingml.chart+xml"/>
  <Override PartName="/ppt/drawings/drawing58.xml" ContentType="application/vnd.openxmlformats-officedocument.drawingml.chartshapes+xml"/>
  <Override PartName="/ppt/charts/chart59.xml" ContentType="application/vnd.openxmlformats-officedocument.drawingml.chart+xml"/>
  <Override PartName="/ppt/drawings/drawing59.xml" ContentType="application/vnd.openxmlformats-officedocument.drawingml.chartshapes+xml"/>
  <Override PartName="/ppt/charts/chart60.xml" ContentType="application/vnd.openxmlformats-officedocument.drawingml.chart+xml"/>
  <Override PartName="/ppt/drawings/drawing60.xml" ContentType="application/vnd.openxmlformats-officedocument.drawingml.chartshapes+xml"/>
  <Override PartName="/ppt/charts/chart61.xml" ContentType="application/vnd.openxmlformats-officedocument.drawingml.chart+xml"/>
  <Override PartName="/ppt/drawings/drawing61.xml" ContentType="application/vnd.openxmlformats-officedocument.drawingml.chartshapes+xml"/>
  <Override PartName="/ppt/charts/chart62.xml" ContentType="application/vnd.openxmlformats-officedocument.drawingml.chart+xml"/>
  <Override PartName="/ppt/drawings/drawing62.xml" ContentType="application/vnd.openxmlformats-officedocument.drawingml.chartshapes+xml"/>
  <Override PartName="/ppt/charts/chart63.xml" ContentType="application/vnd.openxmlformats-officedocument.drawingml.chart+xml"/>
  <Override PartName="/ppt/drawings/drawing63.xml" ContentType="application/vnd.openxmlformats-officedocument.drawingml.chartshapes+xml"/>
  <Override PartName="/ppt/charts/chart64.xml" ContentType="application/vnd.openxmlformats-officedocument.drawingml.chart+xml"/>
  <Override PartName="/ppt/drawings/drawing64.xml" ContentType="application/vnd.openxmlformats-officedocument.drawingml.chartshapes+xml"/>
  <Override PartName="/ppt/charts/chart65.xml" ContentType="application/vnd.openxmlformats-officedocument.drawingml.chart+xml"/>
  <Override PartName="/ppt/drawings/drawing65.xml" ContentType="application/vnd.openxmlformats-officedocument.drawingml.chartshapes+xml"/>
  <Override PartName="/ppt/charts/chart66.xml" ContentType="application/vnd.openxmlformats-officedocument.drawingml.chart+xml"/>
  <Override PartName="/ppt/drawings/drawing66.xml" ContentType="application/vnd.openxmlformats-officedocument.drawingml.chartshapes+xml"/>
  <Override PartName="/ppt/charts/chart67.xml" ContentType="application/vnd.openxmlformats-officedocument.drawingml.chart+xml"/>
  <Override PartName="/ppt/drawings/drawing67.xml" ContentType="application/vnd.openxmlformats-officedocument.drawingml.chartshapes+xml"/>
  <Override PartName="/ppt/charts/chart68.xml" ContentType="application/vnd.openxmlformats-officedocument.drawingml.chart+xml"/>
  <Override PartName="/ppt/drawings/drawing68.xml" ContentType="application/vnd.openxmlformats-officedocument.drawingml.chartshapes+xml"/>
  <Override PartName="/ppt/charts/chart69.xml" ContentType="application/vnd.openxmlformats-officedocument.drawingml.chart+xml"/>
  <Override PartName="/ppt/drawings/drawing69.xml" ContentType="application/vnd.openxmlformats-officedocument.drawingml.chartshapes+xml"/>
  <Override PartName="/ppt/charts/chart70.xml" ContentType="application/vnd.openxmlformats-officedocument.drawingml.chart+xml"/>
  <Override PartName="/ppt/drawings/drawing70.xml" ContentType="application/vnd.openxmlformats-officedocument.drawingml.chartshapes+xml"/>
  <Override PartName="/ppt/charts/chart71.xml" ContentType="application/vnd.openxmlformats-officedocument.drawingml.chart+xml"/>
  <Override PartName="/ppt/drawings/drawing71.xml" ContentType="application/vnd.openxmlformats-officedocument.drawingml.chartshapes+xml"/>
  <Override PartName="/ppt/charts/chart72.xml" ContentType="application/vnd.openxmlformats-officedocument.drawingml.chart+xml"/>
  <Override PartName="/ppt/drawings/drawing72.xml" ContentType="application/vnd.openxmlformats-officedocument.drawingml.chartshapes+xml"/>
  <Override PartName="/ppt/charts/chart73.xml" ContentType="application/vnd.openxmlformats-officedocument.drawingml.chart+xml"/>
  <Override PartName="/ppt/drawings/drawing73.xml" ContentType="application/vnd.openxmlformats-officedocument.drawingml.chartshapes+xml"/>
  <Override PartName="/ppt/charts/chart74.xml" ContentType="application/vnd.openxmlformats-officedocument.drawingml.chart+xml"/>
  <Override PartName="/ppt/drawings/drawing74.xml" ContentType="application/vnd.openxmlformats-officedocument.drawingml.chartshapes+xml"/>
  <Override PartName="/ppt/charts/chart75.xml" ContentType="application/vnd.openxmlformats-officedocument.drawingml.chart+xml"/>
  <Override PartName="/ppt/drawings/drawing75.xml" ContentType="application/vnd.openxmlformats-officedocument.drawingml.chartshapes+xml"/>
  <Override PartName="/ppt/charts/chart76.xml" ContentType="application/vnd.openxmlformats-officedocument.drawingml.chart+xml"/>
  <Override PartName="/ppt/drawings/drawing76.xml" ContentType="application/vnd.openxmlformats-officedocument.drawingml.chartshapes+xml"/>
  <Override PartName="/ppt/charts/chart77.xml" ContentType="application/vnd.openxmlformats-officedocument.drawingml.chart+xml"/>
  <Override PartName="/ppt/drawings/drawing77.xml" ContentType="application/vnd.openxmlformats-officedocument.drawingml.chartshapes+xml"/>
  <Override PartName="/ppt/charts/chart78.xml" ContentType="application/vnd.openxmlformats-officedocument.drawingml.chart+xml"/>
  <Override PartName="/ppt/drawings/drawing78.xml" ContentType="application/vnd.openxmlformats-officedocument.drawingml.chartshapes+xml"/>
  <Override PartName="/ppt/charts/chart79.xml" ContentType="application/vnd.openxmlformats-officedocument.drawingml.chart+xml"/>
  <Override PartName="/ppt/drawings/drawing79.xml" ContentType="application/vnd.openxmlformats-officedocument.drawingml.chartshapes+xml"/>
  <Override PartName="/ppt/charts/chart80.xml" ContentType="application/vnd.openxmlformats-officedocument.drawingml.chart+xml"/>
  <Override PartName="/ppt/drawings/drawing80.xml" ContentType="application/vnd.openxmlformats-officedocument.drawingml.chartshapes+xml"/>
  <Override PartName="/ppt/charts/chart81.xml" ContentType="application/vnd.openxmlformats-officedocument.drawingml.chart+xml"/>
  <Override PartName="/ppt/drawings/drawing81.xml" ContentType="application/vnd.openxmlformats-officedocument.drawingml.chartshapes+xml"/>
  <Override PartName="/ppt/charts/chart82.xml" ContentType="application/vnd.openxmlformats-officedocument.drawingml.chart+xml"/>
  <Override PartName="/ppt/drawings/drawing82.xml" ContentType="application/vnd.openxmlformats-officedocument.drawingml.chartshapes+xml"/>
  <Override PartName="/ppt/charts/chart83.xml" ContentType="application/vnd.openxmlformats-officedocument.drawingml.chart+xml"/>
  <Override PartName="/ppt/drawings/drawing83.xml" ContentType="application/vnd.openxmlformats-officedocument.drawingml.chartshapes+xml"/>
  <Override PartName="/ppt/charts/chart84.xml" ContentType="application/vnd.openxmlformats-officedocument.drawingml.chart+xml"/>
  <Override PartName="/ppt/drawings/drawing84.xml" ContentType="application/vnd.openxmlformats-officedocument.drawingml.chartshapes+xml"/>
  <Override PartName="/ppt/charts/chart85.xml" ContentType="application/vnd.openxmlformats-officedocument.drawingml.chart+xml"/>
  <Override PartName="/ppt/drawings/drawing85.xml" ContentType="application/vnd.openxmlformats-officedocument.drawingml.chartshapes+xml"/>
  <Override PartName="/ppt/charts/chart86.xml" ContentType="application/vnd.openxmlformats-officedocument.drawingml.chart+xml"/>
  <Override PartName="/ppt/drawings/drawing86.xml" ContentType="application/vnd.openxmlformats-officedocument.drawingml.chartshapes+xml"/>
  <Override PartName="/ppt/charts/chart87.xml" ContentType="application/vnd.openxmlformats-officedocument.drawingml.chart+xml"/>
  <Override PartName="/ppt/drawings/drawing87.xml" ContentType="application/vnd.openxmlformats-officedocument.drawingml.chartshapes+xml"/>
  <Override PartName="/ppt/charts/chart88.xml" ContentType="application/vnd.openxmlformats-officedocument.drawingml.chart+xml"/>
  <Override PartName="/ppt/drawings/drawing88.xml" ContentType="application/vnd.openxmlformats-officedocument.drawingml.chartshapes+xml"/>
  <Override PartName="/ppt/charts/chart89.xml" ContentType="application/vnd.openxmlformats-officedocument.drawingml.chart+xml"/>
  <Override PartName="/ppt/drawings/drawing89.xml" ContentType="application/vnd.openxmlformats-officedocument.drawingml.chartshapes+xml"/>
  <Override PartName="/ppt/charts/chart90.xml" ContentType="application/vnd.openxmlformats-officedocument.drawingml.chart+xml"/>
  <Override PartName="/ppt/drawings/drawing90.xml" ContentType="application/vnd.openxmlformats-officedocument.drawingml.chartshapes+xml"/>
  <Override PartName="/ppt/charts/chart91.xml" ContentType="application/vnd.openxmlformats-officedocument.drawingml.chart+xml"/>
  <Override PartName="/ppt/drawings/drawing91.xml" ContentType="application/vnd.openxmlformats-officedocument.drawingml.chartshapes+xml"/>
  <Override PartName="/ppt/charts/chart92.xml" ContentType="application/vnd.openxmlformats-officedocument.drawingml.chart+xml"/>
  <Override PartName="/ppt/drawings/drawing92.xml" ContentType="application/vnd.openxmlformats-officedocument.drawingml.chartshapes+xml"/>
  <Override PartName="/ppt/charts/chart93.xml" ContentType="application/vnd.openxmlformats-officedocument.drawingml.chart+xml"/>
  <Override PartName="/ppt/drawings/drawing93.xml" ContentType="application/vnd.openxmlformats-officedocument.drawingml.chartshapes+xml"/>
  <Override PartName="/ppt/charts/chart94.xml" ContentType="application/vnd.openxmlformats-officedocument.drawingml.chart+xml"/>
  <Override PartName="/ppt/drawings/drawing94.xml" ContentType="application/vnd.openxmlformats-officedocument.drawingml.chartshapes+xml"/>
  <Override PartName="/ppt/charts/chart95.xml" ContentType="application/vnd.openxmlformats-officedocument.drawingml.chart+xml"/>
  <Override PartName="/ppt/drawings/drawing95.xml" ContentType="application/vnd.openxmlformats-officedocument.drawingml.chartshapes+xml"/>
  <Override PartName="/ppt/charts/chart96.xml" ContentType="application/vnd.openxmlformats-officedocument.drawingml.chart+xml"/>
  <Override PartName="/ppt/drawings/drawing96.xml" ContentType="application/vnd.openxmlformats-officedocument.drawingml.chartshapes+xml"/>
  <Override PartName="/ppt/charts/chart97.xml" ContentType="application/vnd.openxmlformats-officedocument.drawingml.chart+xml"/>
  <Override PartName="/ppt/drawings/drawing97.xml" ContentType="application/vnd.openxmlformats-officedocument.drawingml.chartshapes+xml"/>
  <Override PartName="/ppt/charts/chart98.xml" ContentType="application/vnd.openxmlformats-officedocument.drawingml.chart+xml"/>
  <Override PartName="/ppt/drawings/drawing98.xml" ContentType="application/vnd.openxmlformats-officedocument.drawingml.chartshapes+xml"/>
  <Override PartName="/ppt/charts/chart99.xml" ContentType="application/vnd.openxmlformats-officedocument.drawingml.chart+xml"/>
  <Override PartName="/ppt/drawings/drawing99.xml" ContentType="application/vnd.openxmlformats-officedocument.drawingml.chartshapes+xml"/>
  <Override PartName="/ppt/charts/chart100.xml" ContentType="application/vnd.openxmlformats-officedocument.drawingml.chart+xml"/>
  <Override PartName="/ppt/drawings/drawing100.xml" ContentType="application/vnd.openxmlformats-officedocument.drawingml.chartshapes+xml"/>
  <Override PartName="/ppt/charts/chart101.xml" ContentType="application/vnd.openxmlformats-officedocument.drawingml.chart+xml"/>
  <Override PartName="/ppt/drawings/drawing101.xml" ContentType="application/vnd.openxmlformats-officedocument.drawingml.chartshapes+xml"/>
  <Override PartName="/ppt/charts/chart102.xml" ContentType="application/vnd.openxmlformats-officedocument.drawingml.chart+xml"/>
  <Override PartName="/ppt/drawings/drawing102.xml" ContentType="application/vnd.openxmlformats-officedocument.drawingml.chartshapes+xml"/>
  <Override PartName="/ppt/charts/chart103.xml" ContentType="application/vnd.openxmlformats-officedocument.drawingml.chart+xml"/>
  <Override PartName="/ppt/drawings/drawing103.xml" ContentType="application/vnd.openxmlformats-officedocument.drawingml.chartshapes+xml"/>
  <Override PartName="/ppt/charts/chart104.xml" ContentType="application/vnd.openxmlformats-officedocument.drawingml.chart+xml"/>
  <Override PartName="/ppt/drawings/drawing104.xml" ContentType="application/vnd.openxmlformats-officedocument.drawingml.chartshapes+xml"/>
  <Override PartName="/ppt/charts/chart105.xml" ContentType="application/vnd.openxmlformats-officedocument.drawingml.chart+xml"/>
  <Override PartName="/ppt/drawings/drawing105.xml" ContentType="application/vnd.openxmlformats-officedocument.drawingml.chartshapes+xml"/>
  <Override PartName="/ppt/charts/chart106.xml" ContentType="application/vnd.openxmlformats-officedocument.drawingml.chart+xml"/>
  <Override PartName="/ppt/drawings/drawing106.xml" ContentType="application/vnd.openxmlformats-officedocument.drawingml.chartshapes+xml"/>
  <Override PartName="/ppt/charts/chart107.xml" ContentType="application/vnd.openxmlformats-officedocument.drawingml.chart+xml"/>
  <Override PartName="/ppt/drawings/drawing107.xml" ContentType="application/vnd.openxmlformats-officedocument.drawingml.chartshapes+xml"/>
  <Override PartName="/ppt/charts/chart108.xml" ContentType="application/vnd.openxmlformats-officedocument.drawingml.chart+xml"/>
  <Override PartName="/ppt/drawings/drawing108.xml" ContentType="application/vnd.openxmlformats-officedocument.drawingml.chartshapes+xml"/>
  <Override PartName="/ppt/charts/chart109.xml" ContentType="application/vnd.openxmlformats-officedocument.drawingml.chart+xml"/>
  <Override PartName="/ppt/drawings/drawing109.xml" ContentType="application/vnd.openxmlformats-officedocument.drawingml.chartshapes+xml"/>
  <Override PartName="/ppt/charts/chart110.xml" ContentType="application/vnd.openxmlformats-officedocument.drawingml.chart+xml"/>
  <Override PartName="/ppt/drawings/drawing110.xml" ContentType="application/vnd.openxmlformats-officedocument.drawingml.chartshapes+xml"/>
  <Override PartName="/ppt/charts/chart111.xml" ContentType="application/vnd.openxmlformats-officedocument.drawingml.chart+xml"/>
  <Override PartName="/ppt/drawings/drawing111.xml" ContentType="application/vnd.openxmlformats-officedocument.drawingml.chartshapes+xml"/>
  <Override PartName="/ppt/charts/chart112.xml" ContentType="application/vnd.openxmlformats-officedocument.drawingml.chart+xml"/>
  <Override PartName="/ppt/drawings/drawing112.xml" ContentType="application/vnd.openxmlformats-officedocument.drawingml.chartshapes+xml"/>
  <Override PartName="/ppt/charts/chart113.xml" ContentType="application/vnd.openxmlformats-officedocument.drawingml.chart+xml"/>
  <Override PartName="/ppt/drawings/drawing113.xml" ContentType="application/vnd.openxmlformats-officedocument.drawingml.chartshapes+xml"/>
  <Override PartName="/ppt/charts/chart114.xml" ContentType="application/vnd.openxmlformats-officedocument.drawingml.chart+xml"/>
  <Override PartName="/ppt/drawings/drawing114.xml" ContentType="application/vnd.openxmlformats-officedocument.drawingml.chartshapes+xml"/>
  <Override PartName="/ppt/charts/chart115.xml" ContentType="application/vnd.openxmlformats-officedocument.drawingml.chart+xml"/>
  <Override PartName="/ppt/drawings/drawing115.xml" ContentType="application/vnd.openxmlformats-officedocument.drawingml.chartshapes+xml"/>
  <Override PartName="/ppt/charts/chart116.xml" ContentType="application/vnd.openxmlformats-officedocument.drawingml.chart+xml"/>
  <Override PartName="/ppt/drawings/drawing116.xml" ContentType="application/vnd.openxmlformats-officedocument.drawingml.chartshapes+xml"/>
  <Override PartName="/ppt/charts/chart117.xml" ContentType="application/vnd.openxmlformats-officedocument.drawingml.chart+xml"/>
  <Override PartName="/ppt/drawings/drawing117.xml" ContentType="application/vnd.openxmlformats-officedocument.drawingml.chartshapes+xml"/>
  <Override PartName="/ppt/charts/chart118.xml" ContentType="application/vnd.openxmlformats-officedocument.drawingml.chart+xml"/>
  <Override PartName="/ppt/drawings/drawing118.xml" ContentType="application/vnd.openxmlformats-officedocument.drawingml.chartshapes+xml"/>
  <Override PartName="/ppt/charts/chart119.xml" ContentType="application/vnd.openxmlformats-officedocument.drawingml.chart+xml"/>
  <Override PartName="/ppt/drawings/drawing119.xml" ContentType="application/vnd.openxmlformats-officedocument.drawingml.chartshapes+xml"/>
  <Override PartName="/ppt/charts/chart120.xml" ContentType="application/vnd.openxmlformats-officedocument.drawingml.chart+xml"/>
  <Override PartName="/ppt/drawings/drawing120.xml" ContentType="application/vnd.openxmlformats-officedocument.drawingml.chartshapes+xml"/>
  <Override PartName="/ppt/charts/chart121.xml" ContentType="application/vnd.openxmlformats-officedocument.drawingml.chart+xml"/>
  <Override PartName="/ppt/drawings/drawing121.xml" ContentType="application/vnd.openxmlformats-officedocument.drawingml.chartshapes+xml"/>
  <Override PartName="/ppt/charts/chart122.xml" ContentType="application/vnd.openxmlformats-officedocument.drawingml.chart+xml"/>
  <Override PartName="/ppt/drawings/drawing122.xml" ContentType="application/vnd.openxmlformats-officedocument.drawingml.chartshapes+xml"/>
  <Override PartName="/ppt/charts/chart123.xml" ContentType="application/vnd.openxmlformats-officedocument.drawingml.chart+xml"/>
  <Override PartName="/ppt/drawings/drawing123.xml" ContentType="application/vnd.openxmlformats-officedocument.drawingml.chartshapes+xml"/>
  <Override PartName="/ppt/charts/chart124.xml" ContentType="application/vnd.openxmlformats-officedocument.drawingml.chart+xml"/>
  <Override PartName="/ppt/drawings/drawing124.xml" ContentType="application/vnd.openxmlformats-officedocument.drawingml.chartshapes+xml"/>
  <Override PartName="/ppt/charts/chart125.xml" ContentType="application/vnd.openxmlformats-officedocument.drawingml.chart+xml"/>
  <Override PartName="/ppt/drawings/drawing125.xml" ContentType="application/vnd.openxmlformats-officedocument.drawingml.chartshapes+xml"/>
  <Override PartName="/ppt/charts/chart126.xml" ContentType="application/vnd.openxmlformats-officedocument.drawingml.chart+xml"/>
  <Override PartName="/ppt/drawings/drawing126.xml" ContentType="application/vnd.openxmlformats-officedocument.drawingml.chartshapes+xml"/>
  <Override PartName="/ppt/charts/chart127.xml" ContentType="application/vnd.openxmlformats-officedocument.drawingml.chart+xml"/>
  <Override PartName="/ppt/drawings/drawing127.xml" ContentType="application/vnd.openxmlformats-officedocument.drawingml.chartshapes+xml"/>
  <Override PartName="/ppt/charts/chart128.xml" ContentType="application/vnd.openxmlformats-officedocument.drawingml.chart+xml"/>
  <Override PartName="/ppt/drawings/drawing128.xml" ContentType="application/vnd.openxmlformats-officedocument.drawingml.chartshapes+xml"/>
  <Override PartName="/ppt/charts/chart129.xml" ContentType="application/vnd.openxmlformats-officedocument.drawingml.chart+xml"/>
  <Override PartName="/ppt/drawings/drawing129.xml" ContentType="application/vnd.openxmlformats-officedocument.drawingml.chartshapes+xml"/>
  <Override PartName="/ppt/charts/chart130.xml" ContentType="application/vnd.openxmlformats-officedocument.drawingml.chart+xml"/>
  <Override PartName="/ppt/drawings/drawing130.xml" ContentType="application/vnd.openxmlformats-officedocument.drawingml.chartshapes+xml"/>
  <Override PartName="/ppt/charts/chart131.xml" ContentType="application/vnd.openxmlformats-officedocument.drawingml.chart+xml"/>
  <Override PartName="/ppt/drawings/drawing131.xml" ContentType="application/vnd.openxmlformats-officedocument.drawingml.chartshapes+xml"/>
  <Override PartName="/ppt/charts/chart132.xml" ContentType="application/vnd.openxmlformats-officedocument.drawingml.chart+xml"/>
  <Override PartName="/ppt/drawings/drawing132.xml" ContentType="application/vnd.openxmlformats-officedocument.drawingml.chartshapes+xml"/>
  <Override PartName="/ppt/charts/chart133.xml" ContentType="application/vnd.openxmlformats-officedocument.drawingml.chart+xml"/>
  <Override PartName="/ppt/drawings/drawing133.xml" ContentType="application/vnd.openxmlformats-officedocument.drawingml.chartshapes+xml"/>
  <Override PartName="/ppt/charts/chart134.xml" ContentType="application/vnd.openxmlformats-officedocument.drawingml.chart+xml"/>
  <Override PartName="/ppt/drawings/drawing134.xml" ContentType="application/vnd.openxmlformats-officedocument.drawingml.chartshapes+xml"/>
  <Override PartName="/ppt/charts/chart135.xml" ContentType="application/vnd.openxmlformats-officedocument.drawingml.chart+xml"/>
  <Override PartName="/ppt/drawings/drawing135.xml" ContentType="application/vnd.openxmlformats-officedocument.drawingml.chartshapes+xml"/>
  <Override PartName="/ppt/charts/chart136.xml" ContentType="application/vnd.openxmlformats-officedocument.drawingml.chart+xml"/>
  <Override PartName="/ppt/drawings/drawing136.xml" ContentType="application/vnd.openxmlformats-officedocument.drawingml.chartshapes+xml"/>
  <Override PartName="/ppt/charts/chart137.xml" ContentType="application/vnd.openxmlformats-officedocument.drawingml.chart+xml"/>
  <Override PartName="/ppt/drawings/drawing137.xml" ContentType="application/vnd.openxmlformats-officedocument.drawingml.chartshapes+xml"/>
  <Override PartName="/ppt/charts/chart138.xml" ContentType="application/vnd.openxmlformats-officedocument.drawingml.chart+xml"/>
  <Override PartName="/ppt/drawings/drawing138.xml" ContentType="application/vnd.openxmlformats-officedocument.drawingml.chartshapes+xml"/>
  <Override PartName="/ppt/charts/chart139.xml" ContentType="application/vnd.openxmlformats-officedocument.drawingml.chart+xml"/>
  <Override PartName="/ppt/drawings/drawing139.xml" ContentType="application/vnd.openxmlformats-officedocument.drawingml.chartshapes+xml"/>
  <Override PartName="/ppt/charts/chart140.xml" ContentType="application/vnd.openxmlformats-officedocument.drawingml.chart+xml"/>
  <Override PartName="/ppt/drawings/drawing140.xml" ContentType="application/vnd.openxmlformats-officedocument.drawingml.chartshapes+xml"/>
  <Override PartName="/ppt/charts/chart141.xml" ContentType="application/vnd.openxmlformats-officedocument.drawingml.chart+xml"/>
  <Override PartName="/ppt/drawings/drawing141.xml" ContentType="application/vnd.openxmlformats-officedocument.drawingml.chartshapes+xml"/>
  <Override PartName="/ppt/charts/chart142.xml" ContentType="application/vnd.openxmlformats-officedocument.drawingml.chart+xml"/>
  <Override PartName="/ppt/drawings/drawing142.xml" ContentType="application/vnd.openxmlformats-officedocument.drawingml.chartshapes+xml"/>
  <Override PartName="/ppt/charts/chart143.xml" ContentType="application/vnd.openxmlformats-officedocument.drawingml.chart+xml"/>
  <Override PartName="/ppt/drawings/drawing143.xml" ContentType="application/vnd.openxmlformats-officedocument.drawingml.chartshapes+xml"/>
  <Override PartName="/ppt/charts/chart144.xml" ContentType="application/vnd.openxmlformats-officedocument.drawingml.chart+xml"/>
  <Override PartName="/ppt/drawings/drawing144.xml" ContentType="application/vnd.openxmlformats-officedocument.drawingml.chartshapes+xml"/>
  <Override PartName="/ppt/charts/chart145.xml" ContentType="application/vnd.openxmlformats-officedocument.drawingml.chart+xml"/>
  <Override PartName="/ppt/drawings/drawing145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3" r:id="rId2"/>
    <p:sldId id="402" r:id="rId3"/>
    <p:sldId id="401" r:id="rId4"/>
    <p:sldId id="400" r:id="rId5"/>
    <p:sldId id="399" r:id="rId6"/>
    <p:sldId id="398" r:id="rId7"/>
    <p:sldId id="397" r:id="rId8"/>
    <p:sldId id="396" r:id="rId9"/>
    <p:sldId id="395" r:id="rId10"/>
    <p:sldId id="394" r:id="rId11"/>
    <p:sldId id="393" r:id="rId12"/>
    <p:sldId id="392" r:id="rId13"/>
    <p:sldId id="391" r:id="rId14"/>
    <p:sldId id="390" r:id="rId15"/>
    <p:sldId id="389" r:id="rId16"/>
    <p:sldId id="388" r:id="rId17"/>
    <p:sldId id="387" r:id="rId18"/>
    <p:sldId id="386" r:id="rId19"/>
    <p:sldId id="385" r:id="rId20"/>
    <p:sldId id="384" r:id="rId21"/>
    <p:sldId id="383" r:id="rId22"/>
    <p:sldId id="382" r:id="rId23"/>
    <p:sldId id="381" r:id="rId24"/>
    <p:sldId id="380" r:id="rId25"/>
    <p:sldId id="379" r:id="rId26"/>
    <p:sldId id="378" r:id="rId27"/>
    <p:sldId id="377" r:id="rId28"/>
    <p:sldId id="376" r:id="rId29"/>
    <p:sldId id="375" r:id="rId30"/>
    <p:sldId id="374" r:id="rId31"/>
    <p:sldId id="373" r:id="rId32"/>
    <p:sldId id="372" r:id="rId33"/>
    <p:sldId id="371" r:id="rId34"/>
    <p:sldId id="370" r:id="rId35"/>
    <p:sldId id="369" r:id="rId36"/>
    <p:sldId id="368" r:id="rId37"/>
    <p:sldId id="367" r:id="rId38"/>
    <p:sldId id="366" r:id="rId39"/>
    <p:sldId id="365" r:id="rId40"/>
    <p:sldId id="364" r:id="rId41"/>
    <p:sldId id="363" r:id="rId42"/>
    <p:sldId id="362" r:id="rId43"/>
    <p:sldId id="361" r:id="rId44"/>
    <p:sldId id="360" r:id="rId45"/>
    <p:sldId id="359" r:id="rId46"/>
    <p:sldId id="358" r:id="rId47"/>
    <p:sldId id="357" r:id="rId48"/>
    <p:sldId id="356" r:id="rId49"/>
    <p:sldId id="355" r:id="rId50"/>
    <p:sldId id="354" r:id="rId51"/>
    <p:sldId id="353" r:id="rId52"/>
    <p:sldId id="352" r:id="rId53"/>
    <p:sldId id="351" r:id="rId54"/>
    <p:sldId id="350" r:id="rId55"/>
    <p:sldId id="349" r:id="rId56"/>
    <p:sldId id="348" r:id="rId57"/>
    <p:sldId id="347" r:id="rId58"/>
    <p:sldId id="346" r:id="rId59"/>
    <p:sldId id="345" r:id="rId60"/>
    <p:sldId id="344" r:id="rId61"/>
    <p:sldId id="343" r:id="rId62"/>
    <p:sldId id="342" r:id="rId63"/>
    <p:sldId id="341" r:id="rId64"/>
    <p:sldId id="340" r:id="rId65"/>
    <p:sldId id="339" r:id="rId66"/>
    <p:sldId id="338" r:id="rId67"/>
    <p:sldId id="337" r:id="rId68"/>
    <p:sldId id="336" r:id="rId69"/>
    <p:sldId id="335" r:id="rId70"/>
    <p:sldId id="334" r:id="rId71"/>
    <p:sldId id="333" r:id="rId72"/>
    <p:sldId id="332" r:id="rId73"/>
    <p:sldId id="331" r:id="rId74"/>
    <p:sldId id="330" r:id="rId75"/>
    <p:sldId id="329" r:id="rId76"/>
    <p:sldId id="328" r:id="rId77"/>
    <p:sldId id="327" r:id="rId78"/>
    <p:sldId id="326" r:id="rId79"/>
    <p:sldId id="325" r:id="rId80"/>
    <p:sldId id="324" r:id="rId81"/>
    <p:sldId id="323" r:id="rId82"/>
    <p:sldId id="322" r:id="rId83"/>
    <p:sldId id="321" r:id="rId84"/>
    <p:sldId id="320" r:id="rId85"/>
    <p:sldId id="319" r:id="rId86"/>
    <p:sldId id="318" r:id="rId87"/>
    <p:sldId id="317" r:id="rId88"/>
    <p:sldId id="316" r:id="rId89"/>
    <p:sldId id="315" r:id="rId90"/>
    <p:sldId id="314" r:id="rId91"/>
    <p:sldId id="313" r:id="rId92"/>
    <p:sldId id="312" r:id="rId93"/>
    <p:sldId id="311" r:id="rId94"/>
    <p:sldId id="310" r:id="rId95"/>
    <p:sldId id="309" r:id="rId96"/>
    <p:sldId id="308" r:id="rId97"/>
    <p:sldId id="307" r:id="rId98"/>
    <p:sldId id="306" r:id="rId99"/>
    <p:sldId id="305" r:id="rId100"/>
    <p:sldId id="304" r:id="rId101"/>
    <p:sldId id="303" r:id="rId102"/>
    <p:sldId id="302" r:id="rId103"/>
    <p:sldId id="301" r:id="rId104"/>
    <p:sldId id="300" r:id="rId105"/>
    <p:sldId id="299" r:id="rId106"/>
    <p:sldId id="298" r:id="rId107"/>
    <p:sldId id="297" r:id="rId108"/>
    <p:sldId id="296" r:id="rId109"/>
    <p:sldId id="295" r:id="rId110"/>
    <p:sldId id="294" r:id="rId111"/>
    <p:sldId id="293" r:id="rId112"/>
    <p:sldId id="292" r:id="rId113"/>
    <p:sldId id="291" r:id="rId114"/>
    <p:sldId id="290" r:id="rId115"/>
    <p:sldId id="289" r:id="rId116"/>
    <p:sldId id="288" r:id="rId117"/>
    <p:sldId id="287" r:id="rId118"/>
    <p:sldId id="286" r:id="rId119"/>
    <p:sldId id="285" r:id="rId120"/>
    <p:sldId id="284" r:id="rId121"/>
    <p:sldId id="283" r:id="rId122"/>
    <p:sldId id="282" r:id="rId123"/>
    <p:sldId id="281" r:id="rId124"/>
    <p:sldId id="280" r:id="rId125"/>
    <p:sldId id="279" r:id="rId126"/>
    <p:sldId id="278" r:id="rId127"/>
    <p:sldId id="277" r:id="rId128"/>
    <p:sldId id="276" r:id="rId129"/>
    <p:sldId id="275" r:id="rId130"/>
    <p:sldId id="274" r:id="rId131"/>
    <p:sldId id="273" r:id="rId132"/>
    <p:sldId id="272" r:id="rId133"/>
    <p:sldId id="271" r:id="rId134"/>
    <p:sldId id="270" r:id="rId135"/>
    <p:sldId id="269" r:id="rId136"/>
    <p:sldId id="268" r:id="rId137"/>
    <p:sldId id="267" r:id="rId138"/>
    <p:sldId id="266" r:id="rId139"/>
    <p:sldId id="265" r:id="rId140"/>
    <p:sldId id="264" r:id="rId141"/>
    <p:sldId id="263" r:id="rId142"/>
    <p:sldId id="262" r:id="rId143"/>
    <p:sldId id="261" r:id="rId144"/>
    <p:sldId id="260" r:id="rId145"/>
    <p:sldId id="259" r:id="rId146"/>
    <p:sldId id="258" r:id="rId147"/>
    <p:sldId id="257" r:id="rId148"/>
    <p:sldId id="256" r:id="rId14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0.xml"/><Relationship Id="rId1" Type="http://schemas.openxmlformats.org/officeDocument/2006/relationships/oleObject" Target="file:///D:\Desktop\2022%20&#1057;&#1055;&#1054;%20&#1054;&#1059;.xlsm" TargetMode="External"/></Relationships>
</file>

<file path=ppt/charts/_rels/chart10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1.xml"/><Relationship Id="rId1" Type="http://schemas.openxmlformats.org/officeDocument/2006/relationships/oleObject" Target="file:///D:\Desktop\2022%20&#1057;&#1055;&#1054;%20&#1054;&#1059;.xlsm" TargetMode="External"/></Relationships>
</file>

<file path=ppt/charts/_rels/chart10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2.xml"/><Relationship Id="rId1" Type="http://schemas.openxmlformats.org/officeDocument/2006/relationships/oleObject" Target="file:///D:\Desktop\2022%20&#1057;&#1055;&#1054;%20&#1054;&#1059;.xlsm" TargetMode="External"/></Relationships>
</file>

<file path=ppt/charts/_rels/chart10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3.xml"/><Relationship Id="rId1" Type="http://schemas.openxmlformats.org/officeDocument/2006/relationships/oleObject" Target="file:///D:\Desktop\2022%20&#1057;&#1055;&#1054;%20&#1054;&#1059;.xlsm" TargetMode="External"/></Relationships>
</file>

<file path=ppt/charts/_rels/chart10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4.xml"/><Relationship Id="rId1" Type="http://schemas.openxmlformats.org/officeDocument/2006/relationships/oleObject" Target="file:///D:\Desktop\2022%20&#1057;&#1055;&#1054;%20&#1054;&#1059;.xlsm" TargetMode="External"/></Relationships>
</file>

<file path=ppt/charts/_rels/chart10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5.xml"/><Relationship Id="rId1" Type="http://schemas.openxmlformats.org/officeDocument/2006/relationships/oleObject" Target="file:///D:\Desktop\2022%20&#1057;&#1055;&#1054;%20&#1054;&#1059;.xlsm" TargetMode="External"/></Relationships>
</file>

<file path=ppt/charts/_rels/chart10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6.xml"/><Relationship Id="rId1" Type="http://schemas.openxmlformats.org/officeDocument/2006/relationships/oleObject" Target="file:///D:\Desktop\2022%20&#1057;&#1055;&#1054;%20&#1054;&#1059;.xlsm" TargetMode="External"/></Relationships>
</file>

<file path=ppt/charts/_rels/chart10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7.xml"/><Relationship Id="rId1" Type="http://schemas.openxmlformats.org/officeDocument/2006/relationships/oleObject" Target="file:///D:\Desktop\2022%20&#1057;&#1055;&#1054;%20&#1054;&#1059;.xlsm" TargetMode="External"/></Relationships>
</file>

<file path=ppt/charts/_rels/chart10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8.xml"/><Relationship Id="rId1" Type="http://schemas.openxmlformats.org/officeDocument/2006/relationships/oleObject" Target="file:///D:\Desktop\2022%20&#1057;&#1055;&#1054;%20&#1054;&#1059;.xlsm" TargetMode="External"/></Relationships>
</file>

<file path=ppt/charts/_rels/chart10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9.xml"/><Relationship Id="rId1" Type="http://schemas.openxmlformats.org/officeDocument/2006/relationships/oleObject" Target="file:///D:\Desktop\2022%20&#1057;&#1055;&#1054;%20&#1054;&#1059;.xlsm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0.xml"/><Relationship Id="rId1" Type="http://schemas.openxmlformats.org/officeDocument/2006/relationships/oleObject" Target="file:///D:\Desktop\2022%20&#1057;&#1055;&#1054;%20&#1054;&#1059;.xlsm" TargetMode="External"/></Relationships>
</file>

<file path=ppt/charts/_rels/chart1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1.xml"/><Relationship Id="rId1" Type="http://schemas.openxmlformats.org/officeDocument/2006/relationships/oleObject" Target="file:///D:\Desktop\2022%20&#1057;&#1055;&#1054;%20&#1054;&#1059;.xlsm" TargetMode="External"/></Relationships>
</file>

<file path=ppt/charts/_rels/chart1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19.xml"/><Relationship Id="rId1" Type="http://schemas.openxmlformats.org/officeDocument/2006/relationships/oleObject" Target="file:///D:\Desktop\2022%20&#1057;&#1055;&#1054;%20&#1054;&#1059;.xlsm" TargetMode="Externa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0.xml"/><Relationship Id="rId1" Type="http://schemas.openxmlformats.org/officeDocument/2006/relationships/oleObject" Target="file:///D:\Desktop\2022%20&#1057;&#1055;&#1054;%20&#1054;&#1059;.xlsm" TargetMode="External"/></Relationships>
</file>

<file path=ppt/charts/_rels/chart1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1.xml"/><Relationship Id="rId1" Type="http://schemas.openxmlformats.org/officeDocument/2006/relationships/oleObject" Target="file:///D:\Desktop\2022%20&#1057;&#1055;&#1054;%20&#1054;&#1059;.xlsm" TargetMode="External"/></Relationships>
</file>

<file path=ppt/charts/_rels/chart1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2.xml"/><Relationship Id="rId1" Type="http://schemas.openxmlformats.org/officeDocument/2006/relationships/oleObject" Target="file:///D:\Desktop\2022%20&#1057;&#1055;&#1054;%20&#1054;&#1059;.xlsm" TargetMode="External"/></Relationships>
</file>

<file path=ppt/charts/_rels/chart1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3.xml"/><Relationship Id="rId1" Type="http://schemas.openxmlformats.org/officeDocument/2006/relationships/oleObject" Target="file:///D:\Desktop\2022%20&#1057;&#1055;&#1054;%20&#1054;&#1059;.xlsm" TargetMode="External"/></Relationships>
</file>

<file path=ppt/charts/_rels/chart1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4.xml"/><Relationship Id="rId1" Type="http://schemas.openxmlformats.org/officeDocument/2006/relationships/oleObject" Target="file:///D:\Desktop\2022%20&#1057;&#1055;&#1054;%20&#1054;&#1059;.xlsm" TargetMode="External"/></Relationships>
</file>

<file path=ppt/charts/_rels/chart1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5.xml"/><Relationship Id="rId1" Type="http://schemas.openxmlformats.org/officeDocument/2006/relationships/oleObject" Target="file:///D:\Desktop\2022%20&#1057;&#1055;&#1054;%20&#1054;&#1059;.xlsm" TargetMode="External"/></Relationships>
</file>

<file path=ppt/charts/_rels/chart1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6.xml"/><Relationship Id="rId1" Type="http://schemas.openxmlformats.org/officeDocument/2006/relationships/oleObject" Target="file:///D:\Desktop\2022%20&#1057;&#1055;&#1054;%20&#1054;&#1059;.xlsm" TargetMode="External"/></Relationships>
</file>

<file path=ppt/charts/_rels/chart1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7.xml"/><Relationship Id="rId1" Type="http://schemas.openxmlformats.org/officeDocument/2006/relationships/oleObject" Target="file:///D:\Desktop\2022%20&#1057;&#1055;&#1054;%20&#1054;&#1059;.xlsm" TargetMode="External"/></Relationships>
</file>

<file path=ppt/charts/_rels/chart1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8.xml"/><Relationship Id="rId1" Type="http://schemas.openxmlformats.org/officeDocument/2006/relationships/oleObject" Target="file:///D:\Desktop\2022%20&#1057;&#1055;&#1054;%20&#1054;&#1059;.xlsm" TargetMode="External"/></Relationships>
</file>

<file path=ppt/charts/_rels/chart1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29.xml"/><Relationship Id="rId1" Type="http://schemas.openxmlformats.org/officeDocument/2006/relationships/oleObject" Target="file:///D:\Desktop\2022%20&#1057;&#1055;&#1054;%20&#1054;&#1059;.xlsm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0.xml"/><Relationship Id="rId1" Type="http://schemas.openxmlformats.org/officeDocument/2006/relationships/oleObject" Target="file:///D:\Desktop\2022%20&#1057;&#1055;&#1054;%20&#1054;&#1059;.xlsm" TargetMode="External"/></Relationships>
</file>

<file path=ppt/charts/_rels/chart1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1.xml"/><Relationship Id="rId1" Type="http://schemas.openxmlformats.org/officeDocument/2006/relationships/oleObject" Target="file:///D:\Desktop\2022%20&#1057;&#1055;&#1054;%20&#1054;&#1059;.xlsm" TargetMode="External"/></Relationships>
</file>

<file path=ppt/charts/_rels/chart1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2.xml"/><Relationship Id="rId1" Type="http://schemas.openxmlformats.org/officeDocument/2006/relationships/oleObject" Target="file:///D:\Desktop\2022%20&#1057;&#1055;&#1054;%20&#1054;&#1059;.xlsm" TargetMode="External"/></Relationships>
</file>

<file path=ppt/charts/_rels/chart1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3.xml"/><Relationship Id="rId1" Type="http://schemas.openxmlformats.org/officeDocument/2006/relationships/oleObject" Target="file:///D:\Desktop\2022%20&#1057;&#1055;&#1054;%20&#1054;&#1059;.xlsm" TargetMode="External"/></Relationships>
</file>

<file path=ppt/charts/_rels/chart1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4.xml"/><Relationship Id="rId1" Type="http://schemas.openxmlformats.org/officeDocument/2006/relationships/oleObject" Target="file:///D:\Desktop\2022%20&#1057;&#1055;&#1054;%20&#1054;&#1059;.xlsm" TargetMode="External"/></Relationships>
</file>

<file path=ppt/charts/_rels/chart1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5.xml"/><Relationship Id="rId1" Type="http://schemas.openxmlformats.org/officeDocument/2006/relationships/oleObject" Target="file:///D:\Desktop\2022%20&#1057;&#1055;&#1054;%20&#1054;&#1059;.xlsm" TargetMode="External"/></Relationships>
</file>

<file path=ppt/charts/_rels/chart1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6.xml"/><Relationship Id="rId1" Type="http://schemas.openxmlformats.org/officeDocument/2006/relationships/oleObject" Target="file:///D:\Desktop\2022%20&#1057;&#1055;&#1054;%20&#1054;&#1059;.xlsm" TargetMode="External"/></Relationships>
</file>

<file path=ppt/charts/_rels/chart1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7.xml"/><Relationship Id="rId1" Type="http://schemas.openxmlformats.org/officeDocument/2006/relationships/oleObject" Target="file:///D:\Desktop\2022%20&#1057;&#1055;&#1054;%20&#1054;&#1059;.xlsm" TargetMode="External"/></Relationships>
</file>

<file path=ppt/charts/_rels/chart1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8.xml"/><Relationship Id="rId1" Type="http://schemas.openxmlformats.org/officeDocument/2006/relationships/oleObject" Target="file:///D:\Desktop\2022%20&#1057;&#1055;&#1054;%20&#1054;&#1059;.xlsm" TargetMode="External"/></Relationships>
</file>

<file path=ppt/charts/_rels/chart1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39.xml"/><Relationship Id="rId1" Type="http://schemas.openxmlformats.org/officeDocument/2006/relationships/oleObject" Target="file:///D:\Desktop\2022%20&#1057;&#1055;&#1054;%20&#1054;&#1059;.xlsm" TargetMode="Externa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0.xml"/><Relationship Id="rId1" Type="http://schemas.openxmlformats.org/officeDocument/2006/relationships/oleObject" Target="file:///D:\Desktop\2022%20&#1057;&#1055;&#1054;%20&#1054;&#1059;.xlsm" TargetMode="External"/></Relationships>
</file>

<file path=ppt/charts/_rels/chart1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1.xml"/><Relationship Id="rId1" Type="http://schemas.openxmlformats.org/officeDocument/2006/relationships/oleObject" Target="file:///D:\Desktop\2022%20&#1057;&#1055;&#1054;%20&#1054;&#1059;.xlsm" TargetMode="External"/></Relationships>
</file>

<file path=ppt/charts/_rels/chart1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2.xml"/><Relationship Id="rId1" Type="http://schemas.openxmlformats.org/officeDocument/2006/relationships/oleObject" Target="file:///D:\Desktop\2022%20&#1057;&#1055;&#1054;%20&#1054;&#1059;.xlsm" TargetMode="External"/></Relationships>
</file>

<file path=ppt/charts/_rels/chart1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3.xml"/><Relationship Id="rId1" Type="http://schemas.openxmlformats.org/officeDocument/2006/relationships/oleObject" Target="file:///D:\Desktop\2022%20&#1057;&#1055;&#1054;%20&#1054;&#1059;.xlsm" TargetMode="External"/></Relationships>
</file>

<file path=ppt/charts/_rels/chart1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4.xml"/><Relationship Id="rId1" Type="http://schemas.openxmlformats.org/officeDocument/2006/relationships/oleObject" Target="file:///D:\Desktop\2022%20&#1057;&#1055;&#1054;%20&#1054;&#1059;.xlsm" TargetMode="External"/></Relationships>
</file>

<file path=ppt/charts/_rels/chart1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45.xml"/><Relationship Id="rId1" Type="http://schemas.openxmlformats.org/officeDocument/2006/relationships/oleObject" Target="file:///D:\Desktop\2022%20&#1057;&#1055;&#1054;%20&#1054;&#1059;.xlsm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5.xml"/><Relationship Id="rId1" Type="http://schemas.openxmlformats.org/officeDocument/2006/relationships/oleObject" Target="file:///D:\Desktop\2022%20&#1057;&#1055;&#1054;%20&#1054;&#1059;.xlsm" TargetMode="Externa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6.xml"/><Relationship Id="rId1" Type="http://schemas.openxmlformats.org/officeDocument/2006/relationships/oleObject" Target="file:///D:\Desktop\2022%20&#1057;&#1055;&#1054;%20&#1054;&#1059;.xlsm" TargetMode="External"/></Relationships>
</file>

<file path=ppt/charts/_rels/chart1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7.xml"/><Relationship Id="rId1" Type="http://schemas.openxmlformats.org/officeDocument/2006/relationships/oleObject" Target="file:///D:\Desktop\2022%20&#1057;&#1055;&#1054;%20&#1054;&#1059;.xlsm" TargetMode="External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8.xml"/><Relationship Id="rId1" Type="http://schemas.openxmlformats.org/officeDocument/2006/relationships/oleObject" Target="file:///D:\Desktop\2022%20&#1057;&#1055;&#1054;%20&#1054;&#1059;.xlsm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9.xml"/><Relationship Id="rId1" Type="http://schemas.openxmlformats.org/officeDocument/2006/relationships/oleObject" Target="file:///D:\Desktop\2022%20&#1057;&#1055;&#1054;%20&#1054;&#1059;.xlsm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Desktop\2022%20&#1057;&#1055;&#1054;%20&#1054;&#1059;.xlsm" TargetMode="Externa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0.xml"/><Relationship Id="rId1" Type="http://schemas.openxmlformats.org/officeDocument/2006/relationships/oleObject" Target="file:///D:\Desktop\2022%20&#1057;&#1055;&#1054;%20&#1054;&#1059;.xlsm" TargetMode="External"/></Relationships>
</file>

<file path=ppt/charts/_rels/chart2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1.xml"/><Relationship Id="rId1" Type="http://schemas.openxmlformats.org/officeDocument/2006/relationships/oleObject" Target="file:///D:\Desktop\2022%20&#1057;&#1055;&#1054;%20&#1054;&#1059;.xlsm" TargetMode="External"/></Relationships>
</file>

<file path=ppt/charts/_rels/chart2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2.xml"/><Relationship Id="rId1" Type="http://schemas.openxmlformats.org/officeDocument/2006/relationships/oleObject" Target="file:///D:\Desktop\2022%20&#1057;&#1055;&#1054;%20&#1054;&#1059;.xlsm" TargetMode="External"/></Relationships>
</file>

<file path=ppt/charts/_rels/chart2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3.xml"/><Relationship Id="rId1" Type="http://schemas.openxmlformats.org/officeDocument/2006/relationships/oleObject" Target="file:///D:\Desktop\2022%20&#1057;&#1055;&#1054;%20&#1054;&#1059;.xlsm" TargetMode="External"/></Relationships>
</file>

<file path=ppt/charts/_rels/chart2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4.xml"/><Relationship Id="rId1" Type="http://schemas.openxmlformats.org/officeDocument/2006/relationships/oleObject" Target="file:///D:\Desktop\2022%20&#1057;&#1055;&#1054;%20&#1054;&#1059;.xlsm" TargetMode="External"/></Relationships>
</file>

<file path=ppt/charts/_rels/chart2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5.xml"/><Relationship Id="rId1" Type="http://schemas.openxmlformats.org/officeDocument/2006/relationships/oleObject" Target="file:///D:\Desktop\2022%20&#1057;&#1055;&#1054;%20&#1054;&#1059;.xlsm" TargetMode="External"/></Relationships>
</file>

<file path=ppt/charts/_rels/chart2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6.xml"/><Relationship Id="rId1" Type="http://schemas.openxmlformats.org/officeDocument/2006/relationships/oleObject" Target="file:///D:\Desktop\2022%20&#1057;&#1055;&#1054;%20&#1054;&#1059;.xlsm" TargetMode="External"/></Relationships>
</file>

<file path=ppt/charts/_rels/chart2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7.xml"/><Relationship Id="rId1" Type="http://schemas.openxmlformats.org/officeDocument/2006/relationships/oleObject" Target="file:///D:\Desktop\2022%20&#1057;&#1055;&#1054;%20&#1054;&#1059;.xlsm" TargetMode="External"/></Relationships>
</file>

<file path=ppt/charts/_rels/chart2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8.xml"/><Relationship Id="rId1" Type="http://schemas.openxmlformats.org/officeDocument/2006/relationships/oleObject" Target="file:///D:\Desktop\2022%20&#1057;&#1055;&#1054;%20&#1054;&#1059;.xlsm" TargetMode="External"/></Relationships>
</file>

<file path=ppt/charts/_rels/chart2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9.xml"/><Relationship Id="rId1" Type="http://schemas.openxmlformats.org/officeDocument/2006/relationships/oleObject" Target="file:///D:\Desktop\2022%20&#1057;&#1055;&#1054;%20&#1054;&#1059;.xlsm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Desktop\2022%20&#1057;&#1055;&#1054;%20&#1054;&#1059;.xlsm" TargetMode="External"/></Relationships>
</file>

<file path=ppt/charts/_rels/chart3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0.xml"/><Relationship Id="rId1" Type="http://schemas.openxmlformats.org/officeDocument/2006/relationships/oleObject" Target="file:///D:\Desktop\2022%20&#1057;&#1055;&#1054;%20&#1054;&#1059;.xlsm" TargetMode="External"/></Relationships>
</file>

<file path=ppt/charts/_rels/chart3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1.xml"/><Relationship Id="rId1" Type="http://schemas.openxmlformats.org/officeDocument/2006/relationships/oleObject" Target="file:///D:\Desktop\2022%20&#1057;&#1055;&#1054;%20&#1054;&#1059;.xlsm" TargetMode="External"/></Relationships>
</file>

<file path=ppt/charts/_rels/chart3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2.xml"/><Relationship Id="rId1" Type="http://schemas.openxmlformats.org/officeDocument/2006/relationships/oleObject" Target="file:///D:\Desktop\2022%20&#1057;&#1055;&#1054;%20&#1054;&#1059;.xlsm" TargetMode="External"/></Relationships>
</file>

<file path=ppt/charts/_rels/chart3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3.xml"/><Relationship Id="rId1" Type="http://schemas.openxmlformats.org/officeDocument/2006/relationships/oleObject" Target="file:///D:\Desktop\2022%20&#1057;&#1055;&#1054;%20&#1054;&#1059;.xlsm" TargetMode="External"/></Relationships>
</file>

<file path=ppt/charts/_rels/chart3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4.xml"/><Relationship Id="rId1" Type="http://schemas.openxmlformats.org/officeDocument/2006/relationships/oleObject" Target="file:///D:\Desktop\2022%20&#1057;&#1055;&#1054;%20&#1054;&#1059;.xlsm" TargetMode="External"/></Relationships>
</file>

<file path=ppt/charts/_rels/chart3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5.xml"/><Relationship Id="rId1" Type="http://schemas.openxmlformats.org/officeDocument/2006/relationships/oleObject" Target="file:///D:\Desktop\2022%20&#1057;&#1055;&#1054;%20&#1054;&#1059;.xlsm" TargetMode="External"/></Relationships>
</file>

<file path=ppt/charts/_rels/chart3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6.xml"/><Relationship Id="rId1" Type="http://schemas.openxmlformats.org/officeDocument/2006/relationships/oleObject" Target="file:///D:\Desktop\2022%20&#1057;&#1055;&#1054;%20&#1054;&#1059;.xlsm" TargetMode="External"/></Relationships>
</file>

<file path=ppt/charts/_rels/chart3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7.xml"/><Relationship Id="rId1" Type="http://schemas.openxmlformats.org/officeDocument/2006/relationships/oleObject" Target="file:///D:\Desktop\2022%20&#1057;&#1055;&#1054;%20&#1054;&#1059;.xlsm" TargetMode="External"/></Relationships>
</file>

<file path=ppt/charts/_rels/chart3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8.xml"/><Relationship Id="rId1" Type="http://schemas.openxmlformats.org/officeDocument/2006/relationships/oleObject" Target="file:///D:\Desktop\2022%20&#1057;&#1055;&#1054;%20&#1054;&#1059;.xlsm" TargetMode="External"/></Relationships>
</file>

<file path=ppt/charts/_rels/chart3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9.xml"/><Relationship Id="rId1" Type="http://schemas.openxmlformats.org/officeDocument/2006/relationships/oleObject" Target="file:///D:\Desktop\2022%20&#1057;&#1055;&#1054;%20&#1054;&#1059;.xlsm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D:\Desktop\2022%20&#1057;&#1055;&#1054;%20&#1054;&#1059;.xlsm" TargetMode="External"/></Relationships>
</file>

<file path=ppt/charts/_rels/chart4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0.xml"/><Relationship Id="rId1" Type="http://schemas.openxmlformats.org/officeDocument/2006/relationships/oleObject" Target="file:///D:\Desktop\2022%20&#1057;&#1055;&#1054;%20&#1054;&#1059;.xlsm" TargetMode="External"/></Relationships>
</file>

<file path=ppt/charts/_rels/chart4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1.xml"/><Relationship Id="rId1" Type="http://schemas.openxmlformats.org/officeDocument/2006/relationships/oleObject" Target="file:///D:\Desktop\2022%20&#1057;&#1055;&#1054;%20&#1054;&#1059;.xlsm" TargetMode="External"/></Relationships>
</file>

<file path=ppt/charts/_rels/chart4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2.xml"/><Relationship Id="rId1" Type="http://schemas.openxmlformats.org/officeDocument/2006/relationships/oleObject" Target="file:///D:\Desktop\2022%20&#1057;&#1055;&#1054;%20&#1054;&#1059;.xlsm" TargetMode="External"/></Relationships>
</file>

<file path=ppt/charts/_rels/chart4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3.xml"/><Relationship Id="rId1" Type="http://schemas.openxmlformats.org/officeDocument/2006/relationships/oleObject" Target="file:///D:\Desktop\2022%20&#1057;&#1055;&#1054;%20&#1054;&#1059;.xlsm" TargetMode="External"/></Relationships>
</file>

<file path=ppt/charts/_rels/chart4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4.xml"/><Relationship Id="rId1" Type="http://schemas.openxmlformats.org/officeDocument/2006/relationships/oleObject" Target="file:///D:\Desktop\2022%20&#1057;&#1055;&#1054;%20&#1054;&#1059;.xlsm" TargetMode="External"/></Relationships>
</file>

<file path=ppt/charts/_rels/chart4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5.xml"/><Relationship Id="rId1" Type="http://schemas.openxmlformats.org/officeDocument/2006/relationships/oleObject" Target="file:///D:\Desktop\2022%20&#1057;&#1055;&#1054;%20&#1054;&#1059;.xlsm" TargetMode="External"/></Relationships>
</file>

<file path=ppt/charts/_rels/chart4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6.xml"/><Relationship Id="rId1" Type="http://schemas.openxmlformats.org/officeDocument/2006/relationships/oleObject" Target="file:///D:\Desktop\2022%20&#1057;&#1055;&#1054;%20&#1054;&#1059;.xlsm" TargetMode="External"/></Relationships>
</file>

<file path=ppt/charts/_rels/chart4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7.xml"/><Relationship Id="rId1" Type="http://schemas.openxmlformats.org/officeDocument/2006/relationships/oleObject" Target="file:///D:\Desktop\2022%20&#1057;&#1055;&#1054;%20&#1054;&#1059;.xlsm" TargetMode="External"/></Relationships>
</file>

<file path=ppt/charts/_rels/chart4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8.xml"/><Relationship Id="rId1" Type="http://schemas.openxmlformats.org/officeDocument/2006/relationships/oleObject" Target="file:///D:\Desktop\2022%20&#1057;&#1055;&#1054;%20&#1054;&#1059;.xlsm" TargetMode="External"/></Relationships>
</file>

<file path=ppt/charts/_rels/chart4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9.xml"/><Relationship Id="rId1" Type="http://schemas.openxmlformats.org/officeDocument/2006/relationships/oleObject" Target="file:///D:\Desktop\2022%20&#1057;&#1055;&#1054;%20&#1054;&#1059;.xlsm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D:\Desktop\2022%20&#1057;&#1055;&#1054;%20&#1054;&#1059;.xlsm" TargetMode="External"/></Relationships>
</file>

<file path=ppt/charts/_rels/chart5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0.xml"/><Relationship Id="rId1" Type="http://schemas.openxmlformats.org/officeDocument/2006/relationships/oleObject" Target="file:///D:\Desktop\2022%20&#1057;&#1055;&#1054;%20&#1054;&#1059;.xlsm" TargetMode="External"/></Relationships>
</file>

<file path=ppt/charts/_rels/chart5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1.xml"/><Relationship Id="rId1" Type="http://schemas.openxmlformats.org/officeDocument/2006/relationships/oleObject" Target="file:///D:\Desktop\2022%20&#1057;&#1055;&#1054;%20&#1054;&#1059;.xlsm" TargetMode="External"/></Relationships>
</file>

<file path=ppt/charts/_rels/chart5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2.xml"/><Relationship Id="rId1" Type="http://schemas.openxmlformats.org/officeDocument/2006/relationships/oleObject" Target="file:///D:\Desktop\2022%20&#1057;&#1055;&#1054;%20&#1054;&#1059;.xlsm" TargetMode="External"/></Relationships>
</file>

<file path=ppt/charts/_rels/chart5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3.xml"/><Relationship Id="rId1" Type="http://schemas.openxmlformats.org/officeDocument/2006/relationships/oleObject" Target="file:///D:\Desktop\2022%20&#1057;&#1055;&#1054;%20&#1054;&#1059;.xlsm" TargetMode="External"/></Relationships>
</file>

<file path=ppt/charts/_rels/chart5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4.xml"/><Relationship Id="rId1" Type="http://schemas.openxmlformats.org/officeDocument/2006/relationships/oleObject" Target="file:///D:\Desktop\2022%20&#1057;&#1055;&#1054;%20&#1054;&#1059;.xlsm" TargetMode="External"/></Relationships>
</file>

<file path=ppt/charts/_rels/chart5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5.xml"/><Relationship Id="rId1" Type="http://schemas.openxmlformats.org/officeDocument/2006/relationships/oleObject" Target="file:///D:\Desktop\2022%20&#1057;&#1055;&#1054;%20&#1054;&#1059;.xlsm" TargetMode="External"/></Relationships>
</file>

<file path=ppt/charts/_rels/chart5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6.xml"/><Relationship Id="rId1" Type="http://schemas.openxmlformats.org/officeDocument/2006/relationships/oleObject" Target="file:///D:\Desktop\2022%20&#1057;&#1055;&#1054;%20&#1054;&#1059;.xlsm" TargetMode="External"/></Relationships>
</file>

<file path=ppt/charts/_rels/chart5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7.xml"/><Relationship Id="rId1" Type="http://schemas.openxmlformats.org/officeDocument/2006/relationships/oleObject" Target="file:///D:\Desktop\2022%20&#1057;&#1055;&#1054;%20&#1054;&#1059;.xlsm" TargetMode="External"/></Relationships>
</file>

<file path=ppt/charts/_rels/chart5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8.xml"/><Relationship Id="rId1" Type="http://schemas.openxmlformats.org/officeDocument/2006/relationships/oleObject" Target="file:///D:\Desktop\2022%20&#1057;&#1055;&#1054;%20&#1054;&#1059;.xlsm" TargetMode="External"/></Relationships>
</file>

<file path=ppt/charts/_rels/chart5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9.xml"/><Relationship Id="rId1" Type="http://schemas.openxmlformats.org/officeDocument/2006/relationships/oleObject" Target="file:///D:\Desktop\2022%20&#1057;&#1055;&#1054;%20&#1054;&#1059;.xlsm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D:\Desktop\2022%20&#1057;&#1055;&#1054;%20&#1054;&#1059;.xlsm" TargetMode="External"/></Relationships>
</file>

<file path=ppt/charts/_rels/chart6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0.xml"/><Relationship Id="rId1" Type="http://schemas.openxmlformats.org/officeDocument/2006/relationships/oleObject" Target="file:///D:\Desktop\2022%20&#1057;&#1055;&#1054;%20&#1054;&#1059;.xlsm" TargetMode="External"/></Relationships>
</file>

<file path=ppt/charts/_rels/chart6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1.xml"/><Relationship Id="rId1" Type="http://schemas.openxmlformats.org/officeDocument/2006/relationships/oleObject" Target="file:///D:\Desktop\2022%20&#1057;&#1055;&#1054;%20&#1054;&#1059;.xlsm" TargetMode="External"/></Relationships>
</file>

<file path=ppt/charts/_rels/chart6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2.xml"/><Relationship Id="rId1" Type="http://schemas.openxmlformats.org/officeDocument/2006/relationships/oleObject" Target="file:///D:\Desktop\2022%20&#1057;&#1055;&#1054;%20&#1054;&#1059;.xlsm" TargetMode="External"/></Relationships>
</file>

<file path=ppt/charts/_rels/chart6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3.xml"/><Relationship Id="rId1" Type="http://schemas.openxmlformats.org/officeDocument/2006/relationships/oleObject" Target="file:///D:\Desktop\2022%20&#1057;&#1055;&#1054;%20&#1054;&#1059;.xlsm" TargetMode="External"/></Relationships>
</file>

<file path=ppt/charts/_rels/chart6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4.xml"/><Relationship Id="rId1" Type="http://schemas.openxmlformats.org/officeDocument/2006/relationships/oleObject" Target="file:///D:\Desktop\2022%20&#1057;&#1055;&#1054;%20&#1054;&#1059;.xlsm" TargetMode="External"/></Relationships>
</file>

<file path=ppt/charts/_rels/chart6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5.xml"/><Relationship Id="rId1" Type="http://schemas.openxmlformats.org/officeDocument/2006/relationships/oleObject" Target="file:///D:\Desktop\2022%20&#1057;&#1055;&#1054;%20&#1054;&#1059;.xlsm" TargetMode="External"/></Relationships>
</file>

<file path=ppt/charts/_rels/chart6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6.xml"/><Relationship Id="rId1" Type="http://schemas.openxmlformats.org/officeDocument/2006/relationships/oleObject" Target="file:///D:\Desktop\2022%20&#1057;&#1055;&#1054;%20&#1054;&#1059;.xlsm" TargetMode="External"/></Relationships>
</file>

<file path=ppt/charts/_rels/chart6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7.xml"/><Relationship Id="rId1" Type="http://schemas.openxmlformats.org/officeDocument/2006/relationships/oleObject" Target="file:///D:\Desktop\2022%20&#1057;&#1055;&#1054;%20&#1054;&#1059;.xlsm" TargetMode="External"/></Relationships>
</file>

<file path=ppt/charts/_rels/chart6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8.xml"/><Relationship Id="rId1" Type="http://schemas.openxmlformats.org/officeDocument/2006/relationships/oleObject" Target="file:///D:\Desktop\2022%20&#1057;&#1055;&#1054;%20&#1054;&#1059;.xlsm" TargetMode="External"/></Relationships>
</file>

<file path=ppt/charts/_rels/chart6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9.xml"/><Relationship Id="rId1" Type="http://schemas.openxmlformats.org/officeDocument/2006/relationships/oleObject" Target="file:///D:\Desktop\2022%20&#1057;&#1055;&#1054;%20&#1054;&#1059;.xlsm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D:\Desktop\2022%20&#1057;&#1055;&#1054;%20&#1054;&#1059;.xlsm" TargetMode="External"/></Relationships>
</file>

<file path=ppt/charts/_rels/chart7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0.xml"/><Relationship Id="rId1" Type="http://schemas.openxmlformats.org/officeDocument/2006/relationships/oleObject" Target="file:///D:\Desktop\2022%20&#1057;&#1055;&#1054;%20&#1054;&#1059;.xlsm" TargetMode="External"/></Relationships>
</file>

<file path=ppt/charts/_rels/chart7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1.xml"/><Relationship Id="rId1" Type="http://schemas.openxmlformats.org/officeDocument/2006/relationships/oleObject" Target="file:///D:\Desktop\2022%20&#1057;&#1055;&#1054;%20&#1054;&#1059;.xlsm" TargetMode="External"/></Relationships>
</file>

<file path=ppt/charts/_rels/chart7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2.xml"/><Relationship Id="rId1" Type="http://schemas.openxmlformats.org/officeDocument/2006/relationships/oleObject" Target="file:///D:\Desktop\2022%20&#1057;&#1055;&#1054;%20&#1054;&#1059;.xlsm" TargetMode="External"/></Relationships>
</file>

<file path=ppt/charts/_rels/chart7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3.xml"/><Relationship Id="rId1" Type="http://schemas.openxmlformats.org/officeDocument/2006/relationships/oleObject" Target="file:///D:\Desktop\2022%20&#1057;&#1055;&#1054;%20&#1054;&#1059;.xlsm" TargetMode="External"/></Relationships>
</file>

<file path=ppt/charts/_rels/chart7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4.xml"/><Relationship Id="rId1" Type="http://schemas.openxmlformats.org/officeDocument/2006/relationships/oleObject" Target="file:///D:\Desktop\2022%20&#1057;&#1055;&#1054;%20&#1054;&#1059;.xlsm" TargetMode="External"/></Relationships>
</file>

<file path=ppt/charts/_rels/chart7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5.xml"/><Relationship Id="rId1" Type="http://schemas.openxmlformats.org/officeDocument/2006/relationships/oleObject" Target="file:///D:\Desktop\2022%20&#1057;&#1055;&#1054;%20&#1054;&#1059;.xlsm" TargetMode="External"/></Relationships>
</file>

<file path=ppt/charts/_rels/chart7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6.xml"/><Relationship Id="rId1" Type="http://schemas.openxmlformats.org/officeDocument/2006/relationships/oleObject" Target="file:///D:\Desktop\2022%20&#1057;&#1055;&#1054;%20&#1054;&#1059;.xlsm" TargetMode="External"/></Relationships>
</file>

<file path=ppt/charts/_rels/chart7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7.xml"/><Relationship Id="rId1" Type="http://schemas.openxmlformats.org/officeDocument/2006/relationships/oleObject" Target="file:///D:\Desktop\2022%20&#1057;&#1055;&#1054;%20&#1054;&#1059;.xlsm" TargetMode="External"/></Relationships>
</file>

<file path=ppt/charts/_rels/chart7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8.xml"/><Relationship Id="rId1" Type="http://schemas.openxmlformats.org/officeDocument/2006/relationships/oleObject" Target="file:///D:\Desktop\2022%20&#1057;&#1055;&#1054;%20&#1054;&#1059;.xlsm" TargetMode="External"/></Relationships>
</file>

<file path=ppt/charts/_rels/chart7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9.xml"/><Relationship Id="rId1" Type="http://schemas.openxmlformats.org/officeDocument/2006/relationships/oleObject" Target="file:///D:\Desktop\2022%20&#1057;&#1055;&#1054;%20&#1054;&#1059;.xlsm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D:\Desktop\2022%20&#1057;&#1055;&#1054;%20&#1054;&#1059;.xlsm" TargetMode="External"/></Relationships>
</file>

<file path=ppt/charts/_rels/chart8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0.xml"/><Relationship Id="rId1" Type="http://schemas.openxmlformats.org/officeDocument/2006/relationships/oleObject" Target="file:///D:\Desktop\2022%20&#1057;&#1055;&#1054;%20&#1054;&#1059;.xlsm" TargetMode="External"/></Relationships>
</file>

<file path=ppt/charts/_rels/chart8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1.xml"/><Relationship Id="rId1" Type="http://schemas.openxmlformats.org/officeDocument/2006/relationships/oleObject" Target="file:///D:\Desktop\2022%20&#1057;&#1055;&#1054;%20&#1054;&#1059;.xlsm" TargetMode="External"/></Relationships>
</file>

<file path=ppt/charts/_rels/chart8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2.xml"/><Relationship Id="rId1" Type="http://schemas.openxmlformats.org/officeDocument/2006/relationships/oleObject" Target="file:///D:\Desktop\2022%20&#1057;&#1055;&#1054;%20&#1054;&#1059;.xlsm" TargetMode="External"/></Relationships>
</file>

<file path=ppt/charts/_rels/chart8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3.xml"/><Relationship Id="rId1" Type="http://schemas.openxmlformats.org/officeDocument/2006/relationships/oleObject" Target="file:///D:\Desktop\2022%20&#1057;&#1055;&#1054;%20&#1054;&#1059;.xlsm" TargetMode="External"/></Relationships>
</file>

<file path=ppt/charts/_rels/chart8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4.xml"/><Relationship Id="rId1" Type="http://schemas.openxmlformats.org/officeDocument/2006/relationships/oleObject" Target="file:///D:\Desktop\2022%20&#1057;&#1055;&#1054;%20&#1054;&#1059;.xlsm" TargetMode="External"/></Relationships>
</file>

<file path=ppt/charts/_rels/chart8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5.xml"/><Relationship Id="rId1" Type="http://schemas.openxmlformats.org/officeDocument/2006/relationships/oleObject" Target="file:///D:\Desktop\2022%20&#1057;&#1055;&#1054;%20&#1054;&#1059;.xlsm" TargetMode="External"/></Relationships>
</file>

<file path=ppt/charts/_rels/chart8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6.xml"/><Relationship Id="rId1" Type="http://schemas.openxmlformats.org/officeDocument/2006/relationships/oleObject" Target="file:///D:\Desktop\2022%20&#1057;&#1055;&#1054;%20&#1054;&#1059;.xlsm" TargetMode="External"/></Relationships>
</file>

<file path=ppt/charts/_rels/chart8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7.xml"/><Relationship Id="rId1" Type="http://schemas.openxmlformats.org/officeDocument/2006/relationships/oleObject" Target="file:///D:\Desktop\2022%20&#1057;&#1055;&#1054;%20&#1054;&#1059;.xlsm" TargetMode="External"/></Relationships>
</file>

<file path=ppt/charts/_rels/chart8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8.xml"/><Relationship Id="rId1" Type="http://schemas.openxmlformats.org/officeDocument/2006/relationships/oleObject" Target="file:///D:\Desktop\2022%20&#1057;&#1055;&#1054;%20&#1054;&#1059;.xlsm" TargetMode="External"/></Relationships>
</file>

<file path=ppt/charts/_rels/chart8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9.xml"/><Relationship Id="rId1" Type="http://schemas.openxmlformats.org/officeDocument/2006/relationships/oleObject" Target="file:///D:\Desktop\2022%20&#1057;&#1055;&#1054;%20&#1054;&#1059;.xlsm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D:\Desktop\2022%20&#1057;&#1055;&#1054;%20&#1054;&#1059;.xlsm" TargetMode="External"/></Relationships>
</file>

<file path=ppt/charts/_rels/chart9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0.xml"/><Relationship Id="rId1" Type="http://schemas.openxmlformats.org/officeDocument/2006/relationships/oleObject" Target="file:///D:\Desktop\2022%20&#1057;&#1055;&#1054;%20&#1054;&#1059;.xlsm" TargetMode="External"/></Relationships>
</file>

<file path=ppt/charts/_rels/chart9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1.xml"/><Relationship Id="rId1" Type="http://schemas.openxmlformats.org/officeDocument/2006/relationships/oleObject" Target="file:///D:\Desktop\2022%20&#1057;&#1055;&#1054;%20&#1054;&#1059;.xlsm" TargetMode="External"/></Relationships>
</file>

<file path=ppt/charts/_rels/chart9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2.xml"/><Relationship Id="rId1" Type="http://schemas.openxmlformats.org/officeDocument/2006/relationships/oleObject" Target="file:///D:\Desktop\2022%20&#1057;&#1055;&#1054;%20&#1054;&#1059;.xlsm" TargetMode="External"/></Relationships>
</file>

<file path=ppt/charts/_rels/chart9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3.xml"/><Relationship Id="rId1" Type="http://schemas.openxmlformats.org/officeDocument/2006/relationships/oleObject" Target="file:///D:\Desktop\2022%20&#1057;&#1055;&#1054;%20&#1054;&#1059;.xlsm" TargetMode="External"/></Relationships>
</file>

<file path=ppt/charts/_rels/chart9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4.xml"/><Relationship Id="rId1" Type="http://schemas.openxmlformats.org/officeDocument/2006/relationships/oleObject" Target="file:///D:\Desktop\2022%20&#1057;&#1055;&#1054;%20&#1054;&#1059;.xlsm" TargetMode="External"/></Relationships>
</file>

<file path=ppt/charts/_rels/chart9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5.xml"/><Relationship Id="rId1" Type="http://schemas.openxmlformats.org/officeDocument/2006/relationships/oleObject" Target="file:///D:\Desktop\2022%20&#1057;&#1055;&#1054;%20&#1054;&#1059;.xlsm" TargetMode="External"/></Relationships>
</file>

<file path=ppt/charts/_rels/chart9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6.xml"/><Relationship Id="rId1" Type="http://schemas.openxmlformats.org/officeDocument/2006/relationships/oleObject" Target="file:///D:\Desktop\2022%20&#1057;&#1055;&#1054;%20&#1054;&#1059;.xlsm" TargetMode="External"/></Relationships>
</file>

<file path=ppt/charts/_rels/chart9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7.xml"/><Relationship Id="rId1" Type="http://schemas.openxmlformats.org/officeDocument/2006/relationships/oleObject" Target="file:///D:\Desktop\2022%20&#1057;&#1055;&#1054;%20&#1054;&#1059;.xlsm" TargetMode="External"/></Relationships>
</file>

<file path=ppt/charts/_rels/chart9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8.xml"/><Relationship Id="rId1" Type="http://schemas.openxmlformats.org/officeDocument/2006/relationships/oleObject" Target="file:///D:\Desktop\2022%20&#1057;&#1055;&#1054;%20&#1054;&#1059;.xlsm" TargetMode="External"/></Relationships>
</file>

<file path=ppt/charts/_rels/chart9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9.xml"/><Relationship Id="rId1" Type="http://schemas.openxmlformats.org/officeDocument/2006/relationships/oleObject" Target="file:///D:\Desktop\2022%20&#1057;&#1055;&#1054;%20&#1054;&#1059;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'Эксперимент%'!$E$65</c:f>
              <c:strCache>
                <c:ptCount val="1"/>
                <c:pt idx="0">
                  <c:v>Удовлетворенность СПО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'Эксперимент%'!$E$66:$E$81</c:f>
              <c:numCache>
                <c:formatCode>0.00</c:formatCode>
                <c:ptCount val="16"/>
                <c:pt idx="0">
                  <c:v>0.17973226915745036</c:v>
                </c:pt>
                <c:pt idx="1">
                  <c:v>-0.28006561754021797</c:v>
                </c:pt>
                <c:pt idx="2">
                  <c:v>-1.0153773172987863</c:v>
                </c:pt>
                <c:pt idx="3">
                  <c:v>0.20461310718221584</c:v>
                </c:pt>
                <c:pt idx="4">
                  <c:v>5.4111682507976135E-2</c:v>
                </c:pt>
                <c:pt idx="5">
                  <c:v>0.14290862888079744</c:v>
                </c:pt>
                <c:pt idx="6">
                  <c:v>-0.97722669899414805</c:v>
                </c:pt>
                <c:pt idx="7">
                  <c:v>-0.20310089191695391</c:v>
                </c:pt>
                <c:pt idx="8">
                  <c:v>0.22665042086130377</c:v>
                </c:pt>
                <c:pt idx="9">
                  <c:v>-0.67450983635950434</c:v>
                </c:pt>
                <c:pt idx="10">
                  <c:v>-1.2509159172665705</c:v>
                </c:pt>
                <c:pt idx="11">
                  <c:v>9.8548146168206868E-2</c:v>
                </c:pt>
                <c:pt idx="12">
                  <c:v>-0.17570827405347827</c:v>
                </c:pt>
                <c:pt idx="13">
                  <c:v>-0.18054226544116442</c:v>
                </c:pt>
                <c:pt idx="14">
                  <c:v>-0.46517905244447322</c:v>
                </c:pt>
                <c:pt idx="15">
                  <c:v>-0.33181776063175333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7F-4E9A-9A17-2F1953687193}"/>
            </c:ext>
          </c:extLst>
        </c:ser>
        <c:ser>
          <c:idx val="1"/>
          <c:order val="1"/>
          <c:tx>
            <c:strRef>
              <c:f>'Эксперимент%'!$F$65</c:f>
              <c:strCache>
                <c:ptCount val="1"/>
                <c:pt idx="0">
                  <c:v>Запрос СПО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'Эксперимент%'!$F$66:$F$81</c:f>
              <c:numCache>
                <c:formatCode>0.00</c:formatCode>
                <c:ptCount val="16"/>
                <c:pt idx="0">
                  <c:v>-1.4311555952495294</c:v>
                </c:pt>
                <c:pt idx="1">
                  <c:v>-0.29910370455563712</c:v>
                </c:pt>
                <c:pt idx="2">
                  <c:v>-0.64742736323068162</c:v>
                </c:pt>
                <c:pt idx="3">
                  <c:v>-0.82950563935627208</c:v>
                </c:pt>
                <c:pt idx="4">
                  <c:v>-0.13285832200618489</c:v>
                </c:pt>
                <c:pt idx="5">
                  <c:v>-0.1011925348539066</c:v>
                </c:pt>
                <c:pt idx="6">
                  <c:v>-0.59201223571419581</c:v>
                </c:pt>
                <c:pt idx="7">
                  <c:v>-0.18035700273459981</c:v>
                </c:pt>
                <c:pt idx="8">
                  <c:v>-0.10910898164197576</c:v>
                </c:pt>
                <c:pt idx="9">
                  <c:v>-0.29910370455563712</c:v>
                </c:pt>
                <c:pt idx="10">
                  <c:v>-0.15660766237039236</c:v>
                </c:pt>
                <c:pt idx="11">
                  <c:v>-0.14077476879425405</c:v>
                </c:pt>
                <c:pt idx="12">
                  <c:v>-0.29118725776756799</c:v>
                </c:pt>
                <c:pt idx="13">
                  <c:v>-0.31493659813177544</c:v>
                </c:pt>
                <c:pt idx="14">
                  <c:v>-0.66326025680681988</c:v>
                </c:pt>
                <c:pt idx="15">
                  <c:v>-0.19618989631073813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7F-4E9A-9A17-2F19536871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71792"/>
        <c:axId val="1544768656"/>
      </c:radarChart>
      <c:catAx>
        <c:axId val="15447717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8656"/>
        <c:crosses val="autoZero"/>
        <c:auto val="1"/>
        <c:lblAlgn val="ctr"/>
        <c:lblOffset val="100"/>
        <c:noMultiLvlLbl val="0"/>
      </c:catAx>
      <c:valAx>
        <c:axId val="154476865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717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399482900458338"/>
          <c:y val="4.273859706930571E-3"/>
          <c:w val="0.23075998481944057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473291176941836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СПО!$G$13836:$J$13836</c:f>
              <c:numCache>
                <c:formatCode>0.00</c:formatCode>
                <c:ptCount val="4"/>
                <c:pt idx="0">
                  <c:v>-0.59961418926160137</c:v>
                </c:pt>
                <c:pt idx="1">
                  <c:v>-0.57279944986246578</c:v>
                </c:pt>
                <c:pt idx="2">
                  <c:v>-0.48910888436394817</c:v>
                </c:pt>
                <c:pt idx="3">
                  <c:v>-0.53498642517772277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F0-4A58-B228-7CABFBB609AC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СПО!$G$13837:$J$13837</c:f>
              <c:numCache>
                <c:formatCode>0.00</c:formatCode>
                <c:ptCount val="4"/>
                <c:pt idx="0">
                  <c:v>-8.5363031786913623E-3</c:v>
                </c:pt>
                <c:pt idx="1">
                  <c:v>5.6899586836367533E-3</c:v>
                </c:pt>
                <c:pt idx="2">
                  <c:v>-7.1002451762414154E-2</c:v>
                </c:pt>
                <c:pt idx="3">
                  <c:v>-2.4720877356681825E-2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F0-4A58-B228-7CABFBB609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992"/>
        <c:axId val="1547602952"/>
      </c:barChart>
      <c:catAx>
        <c:axId val="154760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602952"/>
        <c:crosses val="autoZero"/>
        <c:auto val="1"/>
        <c:lblAlgn val="ctr"/>
        <c:lblOffset val="100"/>
        <c:noMultiLvlLbl val="0"/>
      </c:catAx>
      <c:valAx>
        <c:axId val="15476029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1224633105072392"/>
          <c:w val="0.5682823123768006"/>
          <c:h val="0.24849393825771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CB-4E2F-BD61-366059859B69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CB-4E2F-BD61-366059859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8760"/>
        <c:axId val="1562200720"/>
      </c:barChart>
      <c:catAx>
        <c:axId val="1562198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0720"/>
        <c:crosses val="autoZero"/>
        <c:auto val="1"/>
        <c:lblAlgn val="ctr"/>
        <c:lblOffset val="100"/>
        <c:noMultiLvlLbl val="0"/>
      </c:catAx>
      <c:valAx>
        <c:axId val="1562200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87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225563580868180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4.5805471124620061</c:v>
                </c:pt>
                <c:pt idx="1">
                  <c:v>4.3708206686930096</c:v>
                </c:pt>
                <c:pt idx="2">
                  <c:v>4.4847560975609753</c:v>
                </c:pt>
                <c:pt idx="3">
                  <c:v>4.5337423312883436</c:v>
                </c:pt>
                <c:pt idx="4">
                  <c:v>4.477064220183486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86-432F-AAAB-929DCD55152A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4.5594405594405591</c:v>
                </c:pt>
                <c:pt idx="1">
                  <c:v>4.375</c:v>
                </c:pt>
                <c:pt idx="2">
                  <c:v>4.4930555555555554</c:v>
                </c:pt>
                <c:pt idx="3">
                  <c:v>4.5763888888888893</c:v>
                </c:pt>
                <c:pt idx="4">
                  <c:v>4.5874125874125875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86-432F-AAAB-929DCD551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5032"/>
        <c:axId val="156220660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4.3690476190476186</c:v>
                </c:pt>
                <c:pt idx="1">
                  <c:v>3.9642857142857144</c:v>
                </c:pt>
                <c:pt idx="2">
                  <c:v>4.041666666666667</c:v>
                </c:pt>
                <c:pt idx="3">
                  <c:v>4.1904761904761907</c:v>
                </c:pt>
                <c:pt idx="4">
                  <c:v>4.0178571428571432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86-432F-AAAB-929DCD55152A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3.7428571428571429</c:v>
                </c:pt>
                <c:pt idx="1">
                  <c:v>3.8857142857142857</c:v>
                </c:pt>
                <c:pt idx="2">
                  <c:v>3.9428571428571431</c:v>
                </c:pt>
                <c:pt idx="3">
                  <c:v>3.9428571428571431</c:v>
                </c:pt>
                <c:pt idx="4">
                  <c:v>3.9428571428571431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86-432F-AAAB-929DCD5515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5032"/>
        <c:axId val="1562206600"/>
      </c:lineChart>
      <c:catAx>
        <c:axId val="1562205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600"/>
        <c:crosses val="autoZero"/>
        <c:auto val="1"/>
        <c:lblAlgn val="ctr"/>
        <c:lblOffset val="100"/>
        <c:noMultiLvlLbl val="0"/>
      </c:catAx>
      <c:valAx>
        <c:axId val="15622066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5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094114157106283E-2"/>
          <c:y val="0.12477765937152593"/>
          <c:w val="0.55736230145678967"/>
          <c:h val="0.1585701708916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СПО!$BK$13868:$BO$13868</c:f>
              <c:numCache>
                <c:formatCode>0.00</c:formatCode>
                <c:ptCount val="5"/>
                <c:pt idx="0">
                  <c:v>-0.62619047619047574</c:v>
                </c:pt>
                <c:pt idx="1">
                  <c:v>-7.8571428571428736E-2</c:v>
                </c:pt>
                <c:pt idx="2">
                  <c:v>-9.8809523809523903E-2</c:v>
                </c:pt>
                <c:pt idx="3">
                  <c:v>-0.24761904761904763</c:v>
                </c:pt>
                <c:pt idx="4">
                  <c:v>-7.5000000000000178E-2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FA-42FC-AAAA-DFA1646B2AE9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СПО!$BK$13869:$BO$13869</c:f>
              <c:numCache>
                <c:formatCode>0.00</c:formatCode>
                <c:ptCount val="5"/>
                <c:pt idx="0">
                  <c:v>-2.1106553021446928E-2</c:v>
                </c:pt>
                <c:pt idx="1">
                  <c:v>4.1793313069904414E-3</c:v>
                </c:pt>
                <c:pt idx="2">
                  <c:v>8.299457994580095E-3</c:v>
                </c:pt>
                <c:pt idx="3">
                  <c:v>4.2646557600545698E-2</c:v>
                </c:pt>
                <c:pt idx="4">
                  <c:v>0.11034836722910146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FA-42FC-AAAA-DFA1646B2A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8168"/>
        <c:axId val="1562206992"/>
      </c:barChart>
      <c:catAx>
        <c:axId val="1562208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206992"/>
        <c:crosses val="autoZero"/>
        <c:auto val="1"/>
        <c:lblAlgn val="ctr"/>
        <c:lblOffset val="100"/>
        <c:noMultiLvlLbl val="0"/>
      </c:catAx>
      <c:valAx>
        <c:axId val="1562206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8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4141620455337819"/>
          <c:w val="0.59013748895638662"/>
          <c:h val="0.219210427643912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СПО!$BP$13792:$BV$13792</c:f>
              <c:numCache>
                <c:formatCode>0.00</c:formatCode>
                <c:ptCount val="7"/>
                <c:pt idx="0">
                  <c:v>4.014778325123153</c:v>
                </c:pt>
                <c:pt idx="1">
                  <c:v>4.1674876847290641</c:v>
                </c:pt>
                <c:pt idx="2">
                  <c:v>3.916256157635468</c:v>
                </c:pt>
                <c:pt idx="3">
                  <c:v>3.8768472906403941</c:v>
                </c:pt>
                <c:pt idx="4">
                  <c:v>3.8620689655172415</c:v>
                </c:pt>
                <c:pt idx="5">
                  <c:v>3.8768472906403941</c:v>
                </c:pt>
                <c:pt idx="6">
                  <c:v>3.9408866995073892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2B-4ECC-8BBD-DED98228C40E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СПО!$BP$13793:$BV$13793</c:f>
              <c:numCache>
                <c:formatCode>0.00</c:formatCode>
                <c:ptCount val="7"/>
                <c:pt idx="0">
                  <c:v>4.3256302521008401</c:v>
                </c:pt>
                <c:pt idx="1">
                  <c:v>4.5441176470588234</c:v>
                </c:pt>
                <c:pt idx="2">
                  <c:v>4.4558823529411766</c:v>
                </c:pt>
                <c:pt idx="3">
                  <c:v>4.4264705882352944</c:v>
                </c:pt>
                <c:pt idx="4">
                  <c:v>4.4138655462184877</c:v>
                </c:pt>
                <c:pt idx="5">
                  <c:v>4.4453781512605044</c:v>
                </c:pt>
                <c:pt idx="6">
                  <c:v>4.4663865546218489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2B-4ECC-8BBD-DED98228C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384"/>
        <c:axId val="15622058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СПО!$BP$13806:$BV$13806</c:f>
              <c:numCache>
                <c:formatCode>0.00</c:formatCode>
                <c:ptCount val="7"/>
                <c:pt idx="0">
                  <c:v>4.3538538123288806</c:v>
                </c:pt>
                <c:pt idx="1">
                  <c:v>4.5047705965319835</c:v>
                </c:pt>
                <c:pt idx="2">
                  <c:v>4.5118227827096984</c:v>
                </c:pt>
                <c:pt idx="3">
                  <c:v>4.4044636190160125</c:v>
                </c:pt>
                <c:pt idx="4">
                  <c:v>4.4523355181282671</c:v>
                </c:pt>
                <c:pt idx="5">
                  <c:v>4.4251223761719078</c:v>
                </c:pt>
                <c:pt idx="6">
                  <c:v>4.4587239691363143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12B-4ECC-8BBD-DED98228C40E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СПО!$BP$13807:$BV$13807</c:f>
              <c:numCache>
                <c:formatCode>0.00</c:formatCode>
                <c:ptCount val="7"/>
                <c:pt idx="0">
                  <c:v>4.3599796703695635</c:v>
                </c:pt>
                <c:pt idx="1">
                  <c:v>4.5059899803964276</c:v>
                </c:pt>
                <c:pt idx="2">
                  <c:v>4.5101285123066868</c:v>
                </c:pt>
                <c:pt idx="3">
                  <c:v>4.4176286938212446</c:v>
                </c:pt>
                <c:pt idx="4">
                  <c:v>4.4640238147099396</c:v>
                </c:pt>
                <c:pt idx="5">
                  <c:v>4.4503013141653964</c:v>
                </c:pt>
                <c:pt idx="6">
                  <c:v>4.4795614608291583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12B-4ECC-8BBD-DED98228C4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7384"/>
        <c:axId val="1562205816"/>
      </c:lineChart>
      <c:catAx>
        <c:axId val="1562207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5816"/>
        <c:crosses val="autoZero"/>
        <c:auto val="1"/>
        <c:lblAlgn val="ctr"/>
        <c:lblOffset val="100"/>
        <c:noMultiLvlLbl val="0"/>
      </c:catAx>
      <c:valAx>
        <c:axId val="15622058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942451757412387"/>
          <c:h val="0.17002578625040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СПО!$BP$13808:$BV$13808</c:f>
              <c:numCache>
                <c:formatCode>0.00</c:formatCode>
                <c:ptCount val="7"/>
                <c:pt idx="0">
                  <c:v>-0.33907548720572755</c:v>
                </c:pt>
                <c:pt idx="1">
                  <c:v>-0.33728291180291947</c:v>
                </c:pt>
                <c:pt idx="2">
                  <c:v>-0.59556662507423042</c:v>
                </c:pt>
                <c:pt idx="3">
                  <c:v>-0.52761632837561834</c:v>
                </c:pt>
                <c:pt idx="4">
                  <c:v>-0.59026655261102556</c:v>
                </c:pt>
                <c:pt idx="5">
                  <c:v>-0.54827508553151372</c:v>
                </c:pt>
                <c:pt idx="6">
                  <c:v>-0.51783726962892507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8-4D12-A13E-19860452F316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СПО!$BP$13790:$BV$13791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СПО!$BP$13809:$BV$13809</c:f>
              <c:numCache>
                <c:formatCode>0.00</c:formatCode>
                <c:ptCount val="7"/>
                <c:pt idx="0">
                  <c:v>-3.4349418268723397E-2</c:v>
                </c:pt>
                <c:pt idx="1">
                  <c:v>3.8127666662395754E-2</c:v>
                </c:pt>
                <c:pt idx="2">
                  <c:v>-5.4246159365510138E-2</c:v>
                </c:pt>
                <c:pt idx="3">
                  <c:v>8.8418944140498112E-3</c:v>
                </c:pt>
                <c:pt idx="4">
                  <c:v>-5.0158268491451885E-2</c:v>
                </c:pt>
                <c:pt idx="5">
                  <c:v>-4.9231629048920311E-3</c:v>
                </c:pt>
                <c:pt idx="6">
                  <c:v>-1.3174906207309434E-2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8-4D12-A13E-19860452F3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7776"/>
        <c:axId val="1562208560"/>
      </c:barChart>
      <c:catAx>
        <c:axId val="156220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8560"/>
        <c:crosses val="autoZero"/>
        <c:auto val="1"/>
        <c:lblAlgn val="ctr"/>
        <c:lblOffset val="100"/>
        <c:noMultiLvlLbl val="0"/>
      </c:catAx>
      <c:valAx>
        <c:axId val="1562208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7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647232056680875"/>
          <c:h val="0.2420621764384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4.0238095238095237</c:v>
                </c:pt>
                <c:pt idx="1">
                  <c:v>4.1369047619047619</c:v>
                </c:pt>
                <c:pt idx="2">
                  <c:v>3.8988095238095237</c:v>
                </c:pt>
                <c:pt idx="3">
                  <c:v>3.8392857142857144</c:v>
                </c:pt>
                <c:pt idx="4">
                  <c:v>3.8809523809523809</c:v>
                </c:pt>
                <c:pt idx="5">
                  <c:v>3.8988095238095237</c:v>
                </c:pt>
                <c:pt idx="6">
                  <c:v>3.9285714285714284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28-4EA7-9776-45239ABADA96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4.2431610942249236</c:v>
                </c:pt>
                <c:pt idx="1">
                  <c:v>4.4924012158054714</c:v>
                </c:pt>
                <c:pt idx="2">
                  <c:v>4.410334346504559</c:v>
                </c:pt>
                <c:pt idx="3">
                  <c:v>4.3647416413373863</c:v>
                </c:pt>
                <c:pt idx="4">
                  <c:v>4.4042553191489358</c:v>
                </c:pt>
                <c:pt idx="5">
                  <c:v>4.3890577507598785</c:v>
                </c:pt>
                <c:pt idx="6">
                  <c:v>4.4194528875379939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28-4EA7-9776-45239ABAD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9736"/>
        <c:axId val="156220268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СПО!$BP$13834:$BV$13834</c:f>
              <c:numCache>
                <c:formatCode>0.00</c:formatCode>
                <c:ptCount val="7"/>
                <c:pt idx="0">
                  <c:v>4.4316079019754939</c:v>
                </c:pt>
                <c:pt idx="1">
                  <c:v>4.569392348087022</c:v>
                </c:pt>
                <c:pt idx="2">
                  <c:v>4.5618904726181544</c:v>
                </c:pt>
                <c:pt idx="3">
                  <c:v>4.4568642160540133</c:v>
                </c:pt>
                <c:pt idx="4">
                  <c:v>4.5098774693673418</c:v>
                </c:pt>
                <c:pt idx="5">
                  <c:v>4.4986246561640408</c:v>
                </c:pt>
                <c:pt idx="6">
                  <c:v>4.5013753438359592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28-4EA7-9776-45239ABADA96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СПО!$BP$13835:$BV$13835</c:f>
              <c:numCache>
                <c:formatCode>0.00</c:formatCode>
                <c:ptCount val="7"/>
                <c:pt idx="0">
                  <c:v>4.4093869301594433</c:v>
                </c:pt>
                <c:pt idx="1">
                  <c:v>4.543453851336178</c:v>
                </c:pt>
                <c:pt idx="2">
                  <c:v>4.5232427576914436</c:v>
                </c:pt>
                <c:pt idx="3">
                  <c:v>4.4543004715921848</c:v>
                </c:pt>
                <c:pt idx="4">
                  <c:v>4.4868627891309227</c:v>
                </c:pt>
                <c:pt idx="5">
                  <c:v>4.479227487087357</c:v>
                </c:pt>
                <c:pt idx="6">
                  <c:v>4.5048282057040199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28-4EA7-9776-45239ABADA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9736"/>
        <c:axId val="1562202680"/>
      </c:lineChart>
      <c:catAx>
        <c:axId val="1562209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2680"/>
        <c:crosses val="autoZero"/>
        <c:auto val="1"/>
        <c:lblAlgn val="ctr"/>
        <c:lblOffset val="100"/>
        <c:noMultiLvlLbl val="0"/>
      </c:catAx>
      <c:valAx>
        <c:axId val="1562202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97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9131149761071005E-2"/>
          <c:y val="9.95145343674146E-2"/>
          <c:w val="0.53961728371177187"/>
          <c:h val="0.158487919273248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СПО!$BP$13836:$BV$13836</c:f>
              <c:numCache>
                <c:formatCode>0.00</c:formatCode>
                <c:ptCount val="7"/>
                <c:pt idx="0">
                  <c:v>-0.4077983781659702</c:v>
                </c:pt>
                <c:pt idx="1">
                  <c:v>-0.43248758618226013</c:v>
                </c:pt>
                <c:pt idx="2">
                  <c:v>-0.66308094880863067</c:v>
                </c:pt>
                <c:pt idx="3">
                  <c:v>-0.61757850176829887</c:v>
                </c:pt>
                <c:pt idx="4">
                  <c:v>-0.62892508841496086</c:v>
                </c:pt>
                <c:pt idx="5">
                  <c:v>-0.59981513235451711</c:v>
                </c:pt>
                <c:pt idx="6">
                  <c:v>-0.57280391526453078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26-4E60-91D4-B1E57B27E1CA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СПО!$BP$13837:$BV$13837</c:f>
              <c:numCache>
                <c:formatCode>0.00</c:formatCode>
                <c:ptCount val="7"/>
                <c:pt idx="0">
                  <c:v>-0.16622583593451967</c:v>
                </c:pt>
                <c:pt idx="1">
                  <c:v>-5.1052635530706603E-2</c:v>
                </c:pt>
                <c:pt idx="2">
                  <c:v>-0.11290841118688455</c:v>
                </c:pt>
                <c:pt idx="3">
                  <c:v>-8.9558830254798494E-2</c:v>
                </c:pt>
                <c:pt idx="4">
                  <c:v>-8.2607469981986981E-2</c:v>
                </c:pt>
                <c:pt idx="5">
                  <c:v>-9.0169736327478489E-2</c:v>
                </c:pt>
                <c:pt idx="6">
                  <c:v>-8.5375318166025949E-2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26-4E60-91D4-B1E57B27E1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3464"/>
        <c:axId val="1562203856"/>
      </c:barChart>
      <c:catAx>
        <c:axId val="1562203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203856"/>
        <c:crosses val="autoZero"/>
        <c:auto val="1"/>
        <c:lblAlgn val="ctr"/>
        <c:lblOffset val="100"/>
        <c:noMultiLvlLbl val="0"/>
      </c:catAx>
      <c:valAx>
        <c:axId val="15622038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3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283330722140594"/>
          <c:w val="0.59561058011312851"/>
          <c:h val="0.2480404110495133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3.9714285714285715</c:v>
                </c:pt>
                <c:pt idx="1">
                  <c:v>4.3142857142857141</c:v>
                </c:pt>
                <c:pt idx="2">
                  <c:v>4</c:v>
                </c:pt>
                <c:pt idx="3">
                  <c:v>4.0571428571428569</c:v>
                </c:pt>
                <c:pt idx="4">
                  <c:v>3.7714285714285714</c:v>
                </c:pt>
                <c:pt idx="5">
                  <c:v>3.7714285714285714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BF-47D6-83B3-5A3AFA761C1A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4.5102040816326534</c:v>
                </c:pt>
                <c:pt idx="1">
                  <c:v>4.6598639455782314</c:v>
                </c:pt>
                <c:pt idx="2">
                  <c:v>4.5578231292517009</c:v>
                </c:pt>
                <c:pt idx="3">
                  <c:v>4.5646258503401365</c:v>
                </c:pt>
                <c:pt idx="4">
                  <c:v>4.4353741496598635</c:v>
                </c:pt>
                <c:pt idx="5">
                  <c:v>4.5714285714285712</c:v>
                </c:pt>
                <c:pt idx="6">
                  <c:v>4.5714285714285712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BF-47D6-83B3-5A3AFA761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4640"/>
        <c:axId val="156217955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BF-47D6-83B3-5A3AFA761C1A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BF-47D6-83B3-5A3AFA761C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204640"/>
        <c:axId val="1562179552"/>
      </c:lineChart>
      <c:catAx>
        <c:axId val="1562204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79552"/>
        <c:crosses val="autoZero"/>
        <c:auto val="1"/>
        <c:lblAlgn val="ctr"/>
        <c:lblOffset val="100"/>
        <c:noMultiLvlLbl val="0"/>
      </c:catAx>
      <c:valAx>
        <c:axId val="15621795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464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015777633059025"/>
          <c:w val="0.57920232329681154"/>
          <c:h val="0.25874430169912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СПО!$BP$13862:$BV$13862</c:f>
              <c:numCache>
                <c:formatCode>0.00</c:formatCode>
                <c:ptCount val="7"/>
                <c:pt idx="0">
                  <c:v>4.3112283345892992</c:v>
                </c:pt>
                <c:pt idx="1">
                  <c:v>4.4697312233107258</c:v>
                </c:pt>
                <c:pt idx="2">
                  <c:v>4.4841748304446121</c:v>
                </c:pt>
                <c:pt idx="3">
                  <c:v>4.3750313991459429</c:v>
                </c:pt>
                <c:pt idx="4">
                  <c:v>4.4206229590555139</c:v>
                </c:pt>
                <c:pt idx="5">
                  <c:v>4.3853303190153232</c:v>
                </c:pt>
                <c:pt idx="6">
                  <c:v>4.4343129866867619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6E-4DB0-86EF-DA0AE779FAE8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СПО!$BP$13863:$BV$13863</c:f>
              <c:numCache>
                <c:formatCode>0.00</c:formatCode>
                <c:ptCount val="7"/>
                <c:pt idx="0">
                  <c:v>4.3327890267798823</c:v>
                </c:pt>
                <c:pt idx="1">
                  <c:v>4.4858480296102767</c:v>
                </c:pt>
                <c:pt idx="2">
                  <c:v>4.5018506422817328</c:v>
                </c:pt>
                <c:pt idx="3">
                  <c:v>4.3958197256694973</c:v>
                </c:pt>
                <c:pt idx="4">
                  <c:v>4.4512301328107986</c:v>
                </c:pt>
                <c:pt idx="5">
                  <c:v>4.4343566296538208</c:v>
                </c:pt>
                <c:pt idx="6">
                  <c:v>4.464837796647072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6E-4DB0-86EF-DA0AE779F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944"/>
        <c:axId val="1562180728"/>
      </c:barChart>
      <c:catAx>
        <c:axId val="15621799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0728"/>
        <c:crosses val="autoZero"/>
        <c:auto val="1"/>
        <c:lblAlgn val="ctr"/>
        <c:lblOffset val="100"/>
        <c:noMultiLvlLbl val="0"/>
      </c:catAx>
      <c:valAx>
        <c:axId val="1562180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9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0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7101231510680328"/>
          <c:h val="0.248327840598872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СПО!$BP$13822:$BV$13822</c:f>
              <c:numCache>
                <c:formatCode>0.00</c:formatCode>
                <c:ptCount val="7"/>
                <c:pt idx="0">
                  <c:v>4.2431610942249236</c:v>
                </c:pt>
                <c:pt idx="1">
                  <c:v>4.4924012158054714</c:v>
                </c:pt>
                <c:pt idx="2">
                  <c:v>4.410334346504559</c:v>
                </c:pt>
                <c:pt idx="3">
                  <c:v>4.3647416413373863</c:v>
                </c:pt>
                <c:pt idx="4">
                  <c:v>4.4042553191489358</c:v>
                </c:pt>
                <c:pt idx="5">
                  <c:v>4.3890577507598785</c:v>
                </c:pt>
                <c:pt idx="6">
                  <c:v>4.4194528875379939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20-4A60-AAF1-51CB9E64EC65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СПО!$BP$13850:$BV$13850</c:f>
              <c:numCache>
                <c:formatCode>0.00</c:formatCode>
                <c:ptCount val="7"/>
                <c:pt idx="0">
                  <c:v>4.5102040816326534</c:v>
                </c:pt>
                <c:pt idx="1">
                  <c:v>4.6598639455782314</c:v>
                </c:pt>
                <c:pt idx="2">
                  <c:v>4.5578231292517009</c:v>
                </c:pt>
                <c:pt idx="3">
                  <c:v>4.5646258503401365</c:v>
                </c:pt>
                <c:pt idx="4">
                  <c:v>4.4353741496598635</c:v>
                </c:pt>
                <c:pt idx="5">
                  <c:v>4.5714285714285712</c:v>
                </c:pt>
                <c:pt idx="6">
                  <c:v>4.5714285714285712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20-4A60-AAF1-51CB9E64E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7392"/>
        <c:axId val="156218935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СПО!$BP$13821:$BV$13821</c:f>
              <c:numCache>
                <c:formatCode>0.00</c:formatCode>
                <c:ptCount val="7"/>
                <c:pt idx="0">
                  <c:v>4.0238095238095237</c:v>
                </c:pt>
                <c:pt idx="1">
                  <c:v>4.1369047619047619</c:v>
                </c:pt>
                <c:pt idx="2">
                  <c:v>3.8988095238095237</c:v>
                </c:pt>
                <c:pt idx="3">
                  <c:v>3.8392857142857144</c:v>
                </c:pt>
                <c:pt idx="4">
                  <c:v>3.8809523809523809</c:v>
                </c:pt>
                <c:pt idx="5">
                  <c:v>3.8988095238095237</c:v>
                </c:pt>
                <c:pt idx="6">
                  <c:v>3.9285714285714284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20-4A60-AAF1-51CB9E64EC65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СПО!$BP$13819:$BV$13820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СПО!$BP$13849:$BV$13849</c:f>
              <c:numCache>
                <c:formatCode>0.00</c:formatCode>
                <c:ptCount val="7"/>
                <c:pt idx="0">
                  <c:v>3.9714285714285715</c:v>
                </c:pt>
                <c:pt idx="1">
                  <c:v>4.3142857142857141</c:v>
                </c:pt>
                <c:pt idx="2">
                  <c:v>4</c:v>
                </c:pt>
                <c:pt idx="3">
                  <c:v>4.0571428571428569</c:v>
                </c:pt>
                <c:pt idx="4">
                  <c:v>3.7714285714285714</c:v>
                </c:pt>
                <c:pt idx="5">
                  <c:v>3.7714285714285714</c:v>
                </c:pt>
                <c:pt idx="6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520-4A60-AAF1-51CB9E64EC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7392"/>
        <c:axId val="1562189352"/>
      </c:lineChart>
      <c:catAx>
        <c:axId val="1562187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9352"/>
        <c:crosses val="autoZero"/>
        <c:auto val="1"/>
        <c:lblAlgn val="ctr"/>
        <c:lblOffset val="100"/>
        <c:noMultiLvlLbl val="0"/>
      </c:catAx>
      <c:valAx>
        <c:axId val="156218935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73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7439544766018267"/>
          <c:w val="0.57510731645135249"/>
          <c:h val="0.469129928908190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3.9428571428571431</c:v>
                </c:pt>
                <c:pt idx="1">
                  <c:v>4.2</c:v>
                </c:pt>
                <c:pt idx="2">
                  <c:v>4.0857142857142854</c:v>
                </c:pt>
                <c:pt idx="3">
                  <c:v>4.1142857142857139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5-4F6E-9066-7E141DF54EB5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4.5782312925170068</c:v>
                </c:pt>
                <c:pt idx="1">
                  <c:v>4.591836734693878</c:v>
                </c:pt>
                <c:pt idx="2">
                  <c:v>4.5694444444444446</c:v>
                </c:pt>
                <c:pt idx="3">
                  <c:v>4.6054421768707483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15-4F6E-9066-7E141DF54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0600"/>
        <c:axId val="154760020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СПО!$G$13862:$J$13862</c:f>
              <c:numCache>
                <c:formatCode>0.00</c:formatCode>
                <c:ptCount val="4"/>
                <c:pt idx="0">
                  <c:v>4.3820648078372271</c:v>
                </c:pt>
                <c:pt idx="1">
                  <c:v>4.4437327304697316</c:v>
                </c:pt>
                <c:pt idx="2">
                  <c:v>4.4076865109269026</c:v>
                </c:pt>
                <c:pt idx="3">
                  <c:v>4.3995227329816631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15-4F6E-9066-7E141DF54EB5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СПО!$G$13863:$J$13863</c:f>
              <c:numCache>
                <c:formatCode>0.00</c:formatCode>
                <c:ptCount val="4"/>
                <c:pt idx="0">
                  <c:v>4.4131286740692355</c:v>
                </c:pt>
                <c:pt idx="1">
                  <c:v>4.4607010668408451</c:v>
                </c:pt>
                <c:pt idx="2">
                  <c:v>4.4572239971600993</c:v>
                </c:pt>
                <c:pt idx="3">
                  <c:v>4.4355541040714126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15-4F6E-9066-7E141DF54E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600600"/>
        <c:axId val="1547600208"/>
      </c:lineChart>
      <c:catAx>
        <c:axId val="1547600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208"/>
        <c:crosses val="autoZero"/>
        <c:auto val="1"/>
        <c:lblAlgn val="ctr"/>
        <c:lblOffset val="100"/>
        <c:noMultiLvlLbl val="0"/>
      </c:catAx>
      <c:valAx>
        <c:axId val="15476002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06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846623287568169"/>
          <c:h val="0.156015106262187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СПО!$BP$13868:$BV$13868</c:f>
              <c:numCache>
                <c:formatCode>0.00</c:formatCode>
                <c:ptCount val="7"/>
                <c:pt idx="0">
                  <c:v>-5.2380952380952195E-2</c:v>
                </c:pt>
                <c:pt idx="1">
                  <c:v>0.17738095238095219</c:v>
                </c:pt>
                <c:pt idx="2">
                  <c:v>0.10119047619047628</c:v>
                </c:pt>
                <c:pt idx="3">
                  <c:v>0.21785714285714253</c:v>
                </c:pt>
                <c:pt idx="4">
                  <c:v>-0.10952380952380958</c:v>
                </c:pt>
                <c:pt idx="5">
                  <c:v>-0.12738095238095237</c:v>
                </c:pt>
                <c:pt idx="6">
                  <c:v>7.1428571428571619E-2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D2-4ED0-A717-22E0D6EAE0EB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СПО!$BP$13847:$BV$13848</c:f>
              <c:multiLvlStrCache>
                <c:ptCount val="7"/>
                <c:lvl>
                  <c:pt idx="0">
                    <c:v>9. Благодаря учебе  я стал анализировать ситуацию перед  принятием решения, и  теперь редко делаю что-то сгоряча  или по привычке</c:v>
                  </c:pt>
                  <c:pt idx="1">
                    <c:v>11. Благодаря обучению профессии/специальности я стал гораздо ответственнее относиться  к результатам своей работы. </c:v>
                  </c:pt>
                  <c:pt idx="2">
                    <c:v>45. Я доволен, что здесь меня научили быстро   находить нужную для учебы и  работы информацию.</c:v>
                  </c:pt>
                  <c:pt idx="3">
                    <c:v>60. Я  удовлетворен тем,  что за время учебы я научился гораздо лучше планировать  свое время</c:v>
                  </c:pt>
                  <c:pt idx="4">
                    <c:v>65. Мне нравится, что здесь я научился  грамотно и правильно работать с необходимой для моей профессии документацией.  </c:v>
                  </c:pt>
                  <c:pt idx="5">
                    <c:v>70. Благодаря учебе  я теперь умею выделять главное и второстепенное в своей  работе.</c:v>
                  </c:pt>
                  <c:pt idx="6">
                    <c:v>73. Благодаря учебе я стал  гораздо лучше контролировать, и, при необходимости, поправлять  свою работу.</c:v>
                  </c:pt>
                </c:lvl>
                <c:lvl>
                  <c:pt idx="0">
                    <c:v>13. Сформированность у выпускников навыков самоорганизованности в работе</c:v>
                  </c:pt>
                </c:lvl>
              </c:multiLvlStrCache>
            </c:multiLvlStrRef>
          </c:cat>
          <c:val>
            <c:numRef>
              <c:f>СПО!$BP$13869:$BV$13869</c:f>
              <c:numCache>
                <c:formatCode>0.00</c:formatCode>
                <c:ptCount val="7"/>
                <c:pt idx="0">
                  <c:v>0.2670429874077298</c:v>
                </c:pt>
                <c:pt idx="1">
                  <c:v>0.16746272977276</c:v>
                </c:pt>
                <c:pt idx="2">
                  <c:v>0.14748878274714183</c:v>
                </c:pt>
                <c:pt idx="3">
                  <c:v>0.19988420900275017</c:v>
                </c:pt>
                <c:pt idx="4">
                  <c:v>3.1118830510927786E-2</c:v>
                </c:pt>
                <c:pt idx="5">
                  <c:v>0.1823708206686927</c:v>
                </c:pt>
                <c:pt idx="6">
                  <c:v>0.15197568389057725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D2-4ED0-A717-22E0D6EAE0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864"/>
        <c:axId val="1562188176"/>
      </c:barChart>
      <c:catAx>
        <c:axId val="1562183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8176"/>
        <c:crosses val="autoZero"/>
        <c:auto val="1"/>
        <c:lblAlgn val="ctr"/>
        <c:lblOffset val="100"/>
        <c:noMultiLvlLbl val="0"/>
      </c:catAx>
      <c:valAx>
        <c:axId val="15621881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8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465159333E-2"/>
          <c:y val="0.12698873167169894"/>
          <c:w val="0.59424872259517925"/>
          <c:h val="0.23779757793433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СПО!$BW$13792:$CA$13792</c:f>
              <c:numCache>
                <c:formatCode>0.00</c:formatCode>
                <c:ptCount val="5"/>
                <c:pt idx="0">
                  <c:v>4.014778325123153</c:v>
                </c:pt>
                <c:pt idx="1">
                  <c:v>4.0886699507389164</c:v>
                </c:pt>
                <c:pt idx="2">
                  <c:v>4.0344827586206895</c:v>
                </c:pt>
                <c:pt idx="3">
                  <c:v>3.7980295566502464</c:v>
                </c:pt>
                <c:pt idx="4">
                  <c:v>3.8522167487684729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02-42BA-8001-746E2A07F3F2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СПО!$BW$13793:$CA$13793</c:f>
              <c:numCache>
                <c:formatCode>0.00</c:formatCode>
                <c:ptCount val="5"/>
                <c:pt idx="0">
                  <c:v>4.4642857142857144</c:v>
                </c:pt>
                <c:pt idx="1">
                  <c:v>4.5294117647058822</c:v>
                </c:pt>
                <c:pt idx="2">
                  <c:v>4.4348739495798322</c:v>
                </c:pt>
                <c:pt idx="3">
                  <c:v>4.3571428571428568</c:v>
                </c:pt>
                <c:pt idx="4">
                  <c:v>4.4075630252100844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02-42BA-8001-746E2A07F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4256"/>
        <c:axId val="156218464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СПО!$BW$13806:$CA$13806</c:f>
              <c:numCache>
                <c:formatCode>0.00</c:formatCode>
                <c:ptCount val="5"/>
                <c:pt idx="0">
                  <c:v>4.4430432257529242</c:v>
                </c:pt>
                <c:pt idx="1">
                  <c:v>4.5033601592964407</c:v>
                </c:pt>
                <c:pt idx="2">
                  <c:v>4.4539118891562266</c:v>
                </c:pt>
                <c:pt idx="3">
                  <c:v>4.3867087032274119</c:v>
                </c:pt>
                <c:pt idx="4">
                  <c:v>4.416576785862441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802-42BA-8001-746E2A07F3F2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СПО!$BW$13807:$CA$13807</c:f>
              <c:numCache>
                <c:formatCode>0.00</c:formatCode>
                <c:ptCount val="5"/>
                <c:pt idx="0">
                  <c:v>4.4445654541494228</c:v>
                </c:pt>
                <c:pt idx="1">
                  <c:v>4.5118710520583747</c:v>
                </c:pt>
                <c:pt idx="2">
                  <c:v>4.443040731866696</c:v>
                </c:pt>
                <c:pt idx="3">
                  <c:v>4.3953387061642344</c:v>
                </c:pt>
                <c:pt idx="4">
                  <c:v>4.4287373847382563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802-42BA-8001-746E2A07F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4256"/>
        <c:axId val="1562184648"/>
      </c:lineChart>
      <c:catAx>
        <c:axId val="1562184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4648"/>
        <c:crosses val="autoZero"/>
        <c:auto val="1"/>
        <c:lblAlgn val="ctr"/>
        <c:lblOffset val="100"/>
        <c:noMultiLvlLbl val="0"/>
      </c:catAx>
      <c:valAx>
        <c:axId val="1562184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42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970055954307921"/>
          <c:h val="0.17834546997414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СПО!$BW$13808:$CA$13808</c:f>
              <c:numCache>
                <c:formatCode>0.00</c:formatCode>
                <c:ptCount val="5"/>
                <c:pt idx="0">
                  <c:v>-0.42826490062977118</c:v>
                </c:pt>
                <c:pt idx="1">
                  <c:v>-0.41469020855752436</c:v>
                </c:pt>
                <c:pt idx="2">
                  <c:v>-0.4194291305355371</c:v>
                </c:pt>
                <c:pt idx="3">
                  <c:v>-0.58867914657716547</c:v>
                </c:pt>
                <c:pt idx="4">
                  <c:v>-0.56436003709396809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C2-461A-9638-621F00CC75CE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СПО!$BW$13790:$CA$13791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СПО!$BW$13809:$CA$13809</c:f>
              <c:numCache>
                <c:formatCode>0.00</c:formatCode>
                <c:ptCount val="5"/>
                <c:pt idx="0">
                  <c:v>1.9720260136291579E-2</c:v>
                </c:pt>
                <c:pt idx="1">
                  <c:v>1.7540712647507561E-2</c:v>
                </c:pt>
                <c:pt idx="2">
                  <c:v>-8.1667822868638495E-3</c:v>
                </c:pt>
                <c:pt idx="3">
                  <c:v>-3.8195849021377626E-2</c:v>
                </c:pt>
                <c:pt idx="4">
                  <c:v>-2.1174359528171927E-2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AC2-461A-9638-621F00CC75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6216"/>
        <c:axId val="1562186608"/>
      </c:barChart>
      <c:catAx>
        <c:axId val="1562186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6608"/>
        <c:crosses val="autoZero"/>
        <c:auto val="1"/>
        <c:lblAlgn val="ctr"/>
        <c:lblOffset val="100"/>
        <c:noMultiLvlLbl val="0"/>
      </c:catAx>
      <c:valAx>
        <c:axId val="15621866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62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95476881179327"/>
          <c:w val="0.59833910503201837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4.0059523809523814</c:v>
                </c:pt>
                <c:pt idx="1">
                  <c:v>4.0357142857142856</c:v>
                </c:pt>
                <c:pt idx="2">
                  <c:v>4.0535714285714288</c:v>
                </c:pt>
                <c:pt idx="3">
                  <c:v>3.7738095238095237</c:v>
                </c:pt>
                <c:pt idx="4">
                  <c:v>3.8214285714285716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9D-4BDB-845D-C005AEB2ADB8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4.4376899696048628</c:v>
                </c:pt>
                <c:pt idx="1">
                  <c:v>4.4772036474164132</c:v>
                </c:pt>
                <c:pt idx="2">
                  <c:v>4.3860182370820668</c:v>
                </c:pt>
                <c:pt idx="3">
                  <c:v>4.3282674772036476</c:v>
                </c:pt>
                <c:pt idx="4">
                  <c:v>4.3829787234042552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9D-4BDB-845D-C005AEB2A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9160"/>
        <c:axId val="156218112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СПО!$BW$13834:$CA$13834</c:f>
              <c:numCache>
                <c:formatCode>0.00</c:formatCode>
                <c:ptCount val="5"/>
                <c:pt idx="0">
                  <c:v>4.505876469117279</c:v>
                </c:pt>
                <c:pt idx="1">
                  <c:v>4.5403850962740684</c:v>
                </c:pt>
                <c:pt idx="2">
                  <c:v>4.5193798449612403</c:v>
                </c:pt>
                <c:pt idx="3">
                  <c:v>4.4701175293823452</c:v>
                </c:pt>
                <c:pt idx="4">
                  <c:v>4.4976244061015258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E9D-4BDB-845D-C005AEB2ADB8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СПО!$BW$13835:$CA$13835</c:f>
              <c:numCache>
                <c:formatCode>0.00</c:formatCode>
                <c:ptCount val="5"/>
                <c:pt idx="0">
                  <c:v>4.4906804401527056</c:v>
                </c:pt>
                <c:pt idx="1">
                  <c:v>4.5205479452054798</c:v>
                </c:pt>
                <c:pt idx="2">
                  <c:v>4.4754098360655741</c:v>
                </c:pt>
                <c:pt idx="3">
                  <c:v>4.4340893779474513</c:v>
                </c:pt>
                <c:pt idx="4">
                  <c:v>4.4574444194924769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E9D-4BDB-845D-C005AEB2AD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9160"/>
        <c:axId val="1562181120"/>
      </c:lineChart>
      <c:catAx>
        <c:axId val="1562179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1120"/>
        <c:crosses val="autoZero"/>
        <c:auto val="1"/>
        <c:lblAlgn val="ctr"/>
        <c:lblOffset val="100"/>
        <c:noMultiLvlLbl val="0"/>
      </c:catAx>
      <c:valAx>
        <c:axId val="15621811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91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9.5034502266164098E-2"/>
          <c:w val="0.59970292411237291"/>
          <c:h val="0.184772462652694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СПО!$BW$13836:$CA$13836</c:f>
              <c:numCache>
                <c:formatCode>0.00</c:formatCode>
                <c:ptCount val="5"/>
                <c:pt idx="0">
                  <c:v>-0.49992408816489764</c:v>
                </c:pt>
                <c:pt idx="1">
                  <c:v>-0.5046708105597828</c:v>
                </c:pt>
                <c:pt idx="2">
                  <c:v>-0.46580841638981152</c:v>
                </c:pt>
                <c:pt idx="3">
                  <c:v>-0.69630800557282146</c:v>
                </c:pt>
                <c:pt idx="4">
                  <c:v>-0.67619583467295419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8E-42C1-9E78-718FF981A63A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СПО!$BW$13837:$CA$13837</c:f>
              <c:numCache>
                <c:formatCode>0.00</c:formatCode>
                <c:ptCount val="5"/>
                <c:pt idx="0">
                  <c:v>-5.2990470547842783E-2</c:v>
                </c:pt>
                <c:pt idx="1">
                  <c:v>-4.3344297789066566E-2</c:v>
                </c:pt>
                <c:pt idx="2">
                  <c:v>-8.9391598983507237E-2</c:v>
                </c:pt>
                <c:pt idx="3">
                  <c:v>-0.10582190074380371</c:v>
                </c:pt>
                <c:pt idx="4">
                  <c:v>-7.4465696088221733E-2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28E-42C1-9E78-718FF981A6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2296"/>
        <c:axId val="1562187000"/>
      </c:barChart>
      <c:catAx>
        <c:axId val="1562182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7000"/>
        <c:crosses val="autoZero"/>
        <c:auto val="1"/>
        <c:lblAlgn val="ctr"/>
        <c:lblOffset val="100"/>
        <c:noMultiLvlLbl val="0"/>
      </c:catAx>
      <c:valAx>
        <c:axId val="15621870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22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492555629525622"/>
          <c:w val="0.5997380318268728"/>
          <c:h val="0.235540293669397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4.0571428571428569</c:v>
                </c:pt>
                <c:pt idx="1">
                  <c:v>4.3428571428571425</c:v>
                </c:pt>
                <c:pt idx="2">
                  <c:v>3.9428571428571431</c:v>
                </c:pt>
                <c:pt idx="3">
                  <c:v>3.9142857142857141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6A-4984-9927-2D36F58DEE9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4.5238095238095237</c:v>
                </c:pt>
                <c:pt idx="1">
                  <c:v>4.6462585034013602</c:v>
                </c:pt>
                <c:pt idx="2">
                  <c:v>4.5442176870748296</c:v>
                </c:pt>
                <c:pt idx="3">
                  <c:v>4.4217687074829932</c:v>
                </c:pt>
                <c:pt idx="4">
                  <c:v>4.4625850340136051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6A-4984-9927-2D36F58DE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77984"/>
        <c:axId val="156218151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6A-4984-9927-2D36F58DEE9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</c:spPr>
          </c:marker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6A-4984-9927-2D36F58DE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77984"/>
        <c:axId val="1562181512"/>
      </c:lineChart>
      <c:catAx>
        <c:axId val="1562177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81512"/>
        <c:crosses val="autoZero"/>
        <c:auto val="1"/>
        <c:lblAlgn val="ctr"/>
        <c:lblOffset val="100"/>
        <c:noMultiLvlLbl val="0"/>
      </c:catAx>
      <c:valAx>
        <c:axId val="1562181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77984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6024329268423757"/>
          <c:h val="0.244211907722061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СПО!$BW$13862:$CA$13862</c:f>
              <c:numCache>
                <c:formatCode>0.00</c:formatCode>
                <c:ptCount val="5"/>
                <c:pt idx="0">
                  <c:v>4.4080633006782213</c:v>
                </c:pt>
                <c:pt idx="1">
                  <c:v>4.4816628987691534</c:v>
                </c:pt>
                <c:pt idx="2">
                  <c:v>4.4183622205476007</c:v>
                </c:pt>
                <c:pt idx="3">
                  <c:v>4.3421250941974376</c:v>
                </c:pt>
                <c:pt idx="4">
                  <c:v>4.372519467470485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A3-4DAE-9DE8-F38EC684A30C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СПО!$BW$13863:$CA$13863</c:f>
              <c:numCache>
                <c:formatCode>0.00</c:formatCode>
                <c:ptCount val="5"/>
                <c:pt idx="0">
                  <c:v>4.4186806009144348</c:v>
                </c:pt>
                <c:pt idx="1">
                  <c:v>4.5043544524276076</c:v>
                </c:pt>
                <c:pt idx="2">
                  <c:v>4.4252122795558462</c:v>
                </c:pt>
                <c:pt idx="3">
                  <c:v>4.3727411278031791</c:v>
                </c:pt>
                <c:pt idx="4">
                  <c:v>4.4121489222730244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A3-4DAE-9DE8-F38EC684A3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1904"/>
        <c:axId val="1562182688"/>
      </c:barChart>
      <c:catAx>
        <c:axId val="15621819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2688"/>
        <c:crosses val="autoZero"/>
        <c:auto val="1"/>
        <c:lblAlgn val="ctr"/>
        <c:lblOffset val="100"/>
        <c:noMultiLvlLbl val="0"/>
      </c:catAx>
      <c:valAx>
        <c:axId val="1562182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19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60107018256624556"/>
          <c:h val="0.2275034699609917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СПО!$BW$13822:$CA$13822</c:f>
              <c:numCache>
                <c:formatCode>0.00</c:formatCode>
                <c:ptCount val="5"/>
                <c:pt idx="0">
                  <c:v>4.4376899696048628</c:v>
                </c:pt>
                <c:pt idx="1">
                  <c:v>4.4772036474164132</c:v>
                </c:pt>
                <c:pt idx="2">
                  <c:v>4.3860182370820668</c:v>
                </c:pt>
                <c:pt idx="3">
                  <c:v>4.3282674772036476</c:v>
                </c:pt>
                <c:pt idx="4">
                  <c:v>4.3829787234042552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C5-4F9B-B89F-B4CA6144E8FA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СПО!$BW$13850:$CA$13850</c:f>
              <c:numCache>
                <c:formatCode>0.00</c:formatCode>
                <c:ptCount val="5"/>
                <c:pt idx="0">
                  <c:v>4.5238095238095237</c:v>
                </c:pt>
                <c:pt idx="1">
                  <c:v>4.6462585034013602</c:v>
                </c:pt>
                <c:pt idx="2">
                  <c:v>4.5442176870748296</c:v>
                </c:pt>
                <c:pt idx="3">
                  <c:v>4.4217687074829932</c:v>
                </c:pt>
                <c:pt idx="4">
                  <c:v>4.4625850340136051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C5-4F9B-B89F-B4CA6144E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83472"/>
        <c:axId val="15621850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СПО!$BW$13821:$CA$13821</c:f>
              <c:numCache>
                <c:formatCode>0.00</c:formatCode>
                <c:ptCount val="5"/>
                <c:pt idx="0">
                  <c:v>4.0059523809523814</c:v>
                </c:pt>
                <c:pt idx="1">
                  <c:v>4.0357142857142856</c:v>
                </c:pt>
                <c:pt idx="2">
                  <c:v>4.0535714285714288</c:v>
                </c:pt>
                <c:pt idx="3">
                  <c:v>3.7738095238095237</c:v>
                </c:pt>
                <c:pt idx="4">
                  <c:v>3.8214285714285716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AC5-4F9B-B89F-B4CA6144E8FA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СПО!$BW$13819:$CA$13820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СПО!$BW$13849:$CA$13849</c:f>
              <c:numCache>
                <c:formatCode>0.00</c:formatCode>
                <c:ptCount val="5"/>
                <c:pt idx="0">
                  <c:v>4.0571428571428569</c:v>
                </c:pt>
                <c:pt idx="1">
                  <c:v>4.3428571428571425</c:v>
                </c:pt>
                <c:pt idx="2">
                  <c:v>3.9428571428571431</c:v>
                </c:pt>
                <c:pt idx="3">
                  <c:v>3.9142857142857141</c:v>
                </c:pt>
                <c:pt idx="4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AC5-4F9B-B89F-B4CA6144E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83472"/>
        <c:axId val="1562185040"/>
      </c:lineChart>
      <c:catAx>
        <c:axId val="156218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85040"/>
        <c:crosses val="autoZero"/>
        <c:auto val="1"/>
        <c:lblAlgn val="ctr"/>
        <c:lblOffset val="100"/>
        <c:noMultiLvlLbl val="0"/>
      </c:catAx>
      <c:valAx>
        <c:axId val="15621850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834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60107018256624556"/>
          <c:h val="0.170213699886578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СПО!$BW$13868:$CA$13868</c:f>
              <c:numCache>
                <c:formatCode>0.00</c:formatCode>
                <c:ptCount val="5"/>
                <c:pt idx="0">
                  <c:v>5.1190476190475565E-2</c:v>
                </c:pt>
                <c:pt idx="1">
                  <c:v>0.30714285714285694</c:v>
                </c:pt>
                <c:pt idx="2">
                  <c:v>-0.11071428571428577</c:v>
                </c:pt>
                <c:pt idx="3">
                  <c:v>0.14047619047619042</c:v>
                </c:pt>
                <c:pt idx="4">
                  <c:v>0.17857142857142838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CD-469B-A60D-D058C68290E8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СПО!$BW$13847:$CA$13848</c:f>
              <c:multiLvlStrCache>
                <c:ptCount val="5"/>
                <c:lvl>
                  <c:pt idx="0">
                    <c:v>13. Я доволен тем, что  за время учебы научился общаться с  клиентами/коллегами  и  руководителями,  учитывая  их  настроение</c:v>
                  </c:pt>
                  <c:pt idx="1">
                    <c:v>17. Мне приятно сознавать, что за годы учебы я научился общаться с самыми разными людьми. </c:v>
                  </c:pt>
                  <c:pt idx="2">
  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  </c:pt>
                  <c:pt idx="3">
                    <c:v>50. Благодаря  учебе я научился грамотно разрешать конфликтные ситуации.</c:v>
                  </c:pt>
                  <c:pt idx="4">
                    <c:v>83. Я доволен, что здесь меня научили общаться так вежливо, что у многих людей возникает  желание обратиться ко мне еще раз.</c:v>
                  </c:pt>
                </c:lvl>
                <c:lvl>
                  <c:pt idx="0">
                    <c:v>14. Сформированность  у выпускников навыков  эффективного делового общения</c:v>
                  </c:pt>
                </c:lvl>
              </c:multiLvlStrCache>
            </c:multiLvlStrRef>
          </c:cat>
          <c:val>
            <c:numRef>
              <c:f>СПО!$BW$13869:$CA$13869</c:f>
              <c:numCache>
                <c:formatCode>0.00</c:formatCode>
                <c:ptCount val="5"/>
                <c:pt idx="0">
                  <c:v>8.6119554204660886E-2</c:v>
                </c:pt>
                <c:pt idx="1">
                  <c:v>0.16905485598494696</c:v>
                </c:pt>
                <c:pt idx="2">
                  <c:v>0.15819944999276281</c:v>
                </c:pt>
                <c:pt idx="3">
                  <c:v>9.3501230279345648E-2</c:v>
                </c:pt>
                <c:pt idx="4">
                  <c:v>7.9606310609349862E-2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CD-469B-A60D-D058C68290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0304"/>
        <c:axId val="1584548736"/>
      </c:barChart>
      <c:catAx>
        <c:axId val="1584550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8736"/>
        <c:crosses val="autoZero"/>
        <c:auto val="1"/>
        <c:lblAlgn val="ctr"/>
        <c:lblOffset val="100"/>
        <c:noMultiLvlLbl val="0"/>
      </c:catAx>
      <c:valAx>
        <c:axId val="15845487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03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42324930513907"/>
          <c:h val="0.22140978867501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СПО!$CB$13792:$CG$13792</c:f>
              <c:numCache>
                <c:formatCode>0.00</c:formatCode>
                <c:ptCount val="6"/>
                <c:pt idx="0">
                  <c:v>4.3300492610837438</c:v>
                </c:pt>
                <c:pt idx="1">
                  <c:v>3.8275862068965516</c:v>
                </c:pt>
                <c:pt idx="2">
                  <c:v>3.7536945812807883</c:v>
                </c:pt>
                <c:pt idx="3">
                  <c:v>3.7339901477832513</c:v>
                </c:pt>
                <c:pt idx="4">
                  <c:v>3.8669950738916254</c:v>
                </c:pt>
                <c:pt idx="5">
                  <c:v>3.9458128078817736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88-485D-B86B-227F0357C596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СПО!$CB$13793:$CG$13793</c:f>
              <c:numCache>
                <c:formatCode>0.00</c:formatCode>
                <c:ptCount val="6"/>
                <c:pt idx="0">
                  <c:v>4.6071428571428568</c:v>
                </c:pt>
                <c:pt idx="1">
                  <c:v>4.382352941176471</c:v>
                </c:pt>
                <c:pt idx="2">
                  <c:v>4.2857142857142856</c:v>
                </c:pt>
                <c:pt idx="3">
                  <c:v>4.23109243697479</c:v>
                </c:pt>
                <c:pt idx="4">
                  <c:v>4.3865546218487399</c:v>
                </c:pt>
                <c:pt idx="5">
                  <c:v>4.4915966386554622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88-485D-B86B-227F0357C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832"/>
        <c:axId val="1584549128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СПО!$CB$13806:$CG$13806</c:f>
              <c:numCache>
                <c:formatCode>0.00</c:formatCode>
                <c:ptCount val="6"/>
                <c:pt idx="0">
                  <c:v>4.3694515888160623</c:v>
                </c:pt>
                <c:pt idx="1">
                  <c:v>4.3372604330871978</c:v>
                </c:pt>
                <c:pt idx="2">
                  <c:v>4.2999253297934121</c:v>
                </c:pt>
                <c:pt idx="3">
                  <c:v>4.3717746619098978</c:v>
                </c:pt>
                <c:pt idx="4">
                  <c:v>4.2895544677673607</c:v>
                </c:pt>
                <c:pt idx="5">
                  <c:v>4.4584750684476893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88-485D-B86B-227F0357C596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СПО!$CB$13807:$CG$13807</c:f>
              <c:numCache>
                <c:formatCode>0.00</c:formatCode>
                <c:ptCount val="6"/>
                <c:pt idx="0">
                  <c:v>4.3986059681986491</c:v>
                </c:pt>
                <c:pt idx="1">
                  <c:v>4.3546794452915121</c:v>
                </c:pt>
                <c:pt idx="2">
                  <c:v>4.3218616133013867</c:v>
                </c:pt>
                <c:pt idx="3">
                  <c:v>4.4225658897843605</c:v>
                </c:pt>
                <c:pt idx="4">
                  <c:v>4.299934654759312</c:v>
                </c:pt>
                <c:pt idx="5">
                  <c:v>4.4669280476294198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88-485D-B86B-227F0357C5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832"/>
        <c:axId val="1584549128"/>
      </c:lineChart>
      <c:catAx>
        <c:axId val="1584553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84549128"/>
        <c:crosses val="autoZero"/>
        <c:auto val="1"/>
        <c:lblAlgn val="ctr"/>
        <c:lblOffset val="100"/>
        <c:noMultiLvlLbl val="0"/>
      </c:catAx>
      <c:valAx>
        <c:axId val="158454912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82185992059552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СПО!$G$13864:$J$13864</c:f>
              <c:numCache>
                <c:formatCode>0.00</c:formatCode>
                <c:ptCount val="4"/>
                <c:pt idx="0">
                  <c:v>-0.43920766498008401</c:v>
                </c:pt>
                <c:pt idx="1">
                  <c:v>-0.24373273046973143</c:v>
                </c:pt>
                <c:pt idx="2">
                  <c:v>-0.32197222521261715</c:v>
                </c:pt>
                <c:pt idx="3">
                  <c:v>-0.2852370186959492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57-4C6C-8FAD-31EE5845C26D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СПО!$G$13865:$J$13865</c:f>
              <c:numCache>
                <c:formatCode>0.00</c:formatCode>
                <c:ptCount val="4"/>
                <c:pt idx="0">
                  <c:v>0.1651026184477713</c:v>
                </c:pt>
                <c:pt idx="1">
                  <c:v>0.13113566785303288</c:v>
                </c:pt>
                <c:pt idx="2">
                  <c:v>0.11222044728434533</c:v>
                </c:pt>
                <c:pt idx="3">
                  <c:v>0.16988807279933571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57-4C6C-8FAD-31EE5845C2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601776"/>
        <c:axId val="1550273304"/>
      </c:barChart>
      <c:catAx>
        <c:axId val="1547601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304"/>
        <c:crosses val="autoZero"/>
        <c:auto val="1"/>
        <c:lblAlgn val="ctr"/>
        <c:lblOffset val="100"/>
        <c:noMultiLvlLbl val="0"/>
      </c:catAx>
      <c:valAx>
        <c:axId val="15502733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17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180355745005558"/>
          <c:w val="0.59970636348589101"/>
          <c:h val="0.197779553871555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СПО!$CB$13808:$CG$13808</c:f>
              <c:numCache>
                <c:formatCode>0.00</c:formatCode>
                <c:ptCount val="6"/>
                <c:pt idx="0">
                  <c:v>-3.9402327732318554E-2</c:v>
                </c:pt>
                <c:pt idx="1">
                  <c:v>-0.50967422619064617</c:v>
                </c:pt>
                <c:pt idx="2">
                  <c:v>-0.54623074851262388</c:v>
                </c:pt>
                <c:pt idx="3">
                  <c:v>-0.6377845141266465</c:v>
                </c:pt>
                <c:pt idx="4">
                  <c:v>-0.42255939387573527</c:v>
                </c:pt>
                <c:pt idx="5">
                  <c:v>-0.51266226056591568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8E-40A0-B9D0-1AA652185908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СПО!$CB$13790:$CG$13791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СПО!$CB$13809:$CG$13809</c:f>
              <c:numCache>
                <c:formatCode>0.00</c:formatCode>
                <c:ptCount val="6"/>
                <c:pt idx="0">
                  <c:v>0.20853688894420763</c:v>
                </c:pt>
                <c:pt idx="1">
                  <c:v>2.7673495884958932E-2</c:v>
                </c:pt>
                <c:pt idx="2">
                  <c:v>-3.6147327587101152E-2</c:v>
                </c:pt>
                <c:pt idx="3">
                  <c:v>-0.19147345280957051</c:v>
                </c:pt>
                <c:pt idx="4">
                  <c:v>8.6619967089427874E-2</c:v>
                </c:pt>
                <c:pt idx="5">
                  <c:v>2.4668591026042463E-2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8E-40A0-B9D0-1AA652185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2856"/>
        <c:axId val="1584547560"/>
      </c:barChart>
      <c:catAx>
        <c:axId val="1584542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7560"/>
        <c:crosses val="autoZero"/>
        <c:auto val="1"/>
        <c:lblAlgn val="ctr"/>
        <c:lblOffset val="100"/>
        <c:noMultiLvlLbl val="0"/>
      </c:catAx>
      <c:valAx>
        <c:axId val="1584547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2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546110176031437E-2"/>
          <c:y val="0.1268662140916596"/>
          <c:w val="0.6119949226248439"/>
          <c:h val="0.22128155033252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4.291666666666667</c:v>
                </c:pt>
                <c:pt idx="1">
                  <c:v>3.75</c:v>
                </c:pt>
                <c:pt idx="2">
                  <c:v>3.7916666666666665</c:v>
                </c:pt>
                <c:pt idx="3">
                  <c:v>3.7559523809523809</c:v>
                </c:pt>
                <c:pt idx="4">
                  <c:v>3.7976190476190474</c:v>
                </c:pt>
                <c:pt idx="5">
                  <c:v>3.9464285714285716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45-41EB-BB90-512461104B88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4.5531914893617023</c:v>
                </c:pt>
                <c:pt idx="1">
                  <c:v>4.3465045592705165</c:v>
                </c:pt>
                <c:pt idx="2">
                  <c:v>4.2370820668693012</c:v>
                </c:pt>
                <c:pt idx="3">
                  <c:v>4.2188449848024314</c:v>
                </c:pt>
                <c:pt idx="4">
                  <c:v>4.3647416413373863</c:v>
                </c:pt>
                <c:pt idx="5">
                  <c:v>4.4468085106382977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45-41EB-BB90-512461104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1088"/>
        <c:axId val="158454246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СПО!$CB$13834:$CG$13834</c:f>
              <c:numCache>
                <c:formatCode>0.00</c:formatCode>
                <c:ptCount val="6"/>
                <c:pt idx="0">
                  <c:v>4.4191047761940485</c:v>
                </c:pt>
                <c:pt idx="1">
                  <c:v>4.4088522130532635</c:v>
                </c:pt>
                <c:pt idx="2">
                  <c:v>4.3638409602400596</c:v>
                </c:pt>
                <c:pt idx="3">
                  <c:v>4.4223555888972239</c:v>
                </c:pt>
                <c:pt idx="4">
                  <c:v>4.3795948987246813</c:v>
                </c:pt>
                <c:pt idx="5">
                  <c:v>4.515628907226807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F45-41EB-BB90-512461104B88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СПО!$CB$13835:$CG$13835</c:f>
              <c:numCache>
                <c:formatCode>0.00</c:formatCode>
                <c:ptCount val="6"/>
                <c:pt idx="0">
                  <c:v>4.3860318886144176</c:v>
                </c:pt>
                <c:pt idx="1">
                  <c:v>4.3999550864585677</c:v>
                </c:pt>
                <c:pt idx="2">
                  <c:v>4.3667190657983381</c:v>
                </c:pt>
                <c:pt idx="3">
                  <c:v>4.4057938468448237</c:v>
                </c:pt>
                <c:pt idx="4">
                  <c:v>4.3624522793622278</c:v>
                </c:pt>
                <c:pt idx="5">
                  <c:v>4.4733887267011001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45-41EB-BB90-512461104B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1088"/>
        <c:axId val="1584542464"/>
      </c:lineChart>
      <c:catAx>
        <c:axId val="1584551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2464"/>
        <c:crosses val="autoZero"/>
        <c:auto val="1"/>
        <c:lblAlgn val="ctr"/>
        <c:lblOffset val="100"/>
        <c:noMultiLvlLbl val="0"/>
      </c:catAx>
      <c:valAx>
        <c:axId val="158454246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1360783849387242E-2"/>
          <c:w val="0.59970991033983156"/>
          <c:h val="0.159706023589156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СПО!$CB$13836:$CG$13836</c:f>
              <c:numCache>
                <c:formatCode>0.00</c:formatCode>
                <c:ptCount val="6"/>
                <c:pt idx="0">
                  <c:v>-0.12743810952738155</c:v>
                </c:pt>
                <c:pt idx="1">
                  <c:v>-0.65885221305326347</c:v>
                </c:pt>
                <c:pt idx="2">
                  <c:v>-0.57217429357339311</c:v>
                </c:pt>
                <c:pt idx="3">
                  <c:v>-0.66640320794484298</c:v>
                </c:pt>
                <c:pt idx="4">
                  <c:v>-0.58197585110563388</c:v>
                </c:pt>
                <c:pt idx="5">
                  <c:v>-0.56920033579823537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D6-42BF-9F9C-E0DFE21F52F4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СПО!$CB$13837:$CG$13837</c:f>
              <c:numCache>
                <c:formatCode>0.00</c:formatCode>
                <c:ptCount val="6"/>
                <c:pt idx="0">
                  <c:v>0.16715960074728464</c:v>
                </c:pt>
                <c:pt idx="1">
                  <c:v>-5.3450527188051211E-2</c:v>
                </c:pt>
                <c:pt idx="2">
                  <c:v>-0.12963699892903691</c:v>
                </c:pt>
                <c:pt idx="3">
                  <c:v>-0.18694886204239225</c:v>
                </c:pt>
                <c:pt idx="4">
                  <c:v>2.2893619751584993E-3</c:v>
                </c:pt>
                <c:pt idx="5">
                  <c:v>-2.6580216062802364E-2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CD6-42BF-9F9C-E0DFE21F52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4032"/>
        <c:axId val="1584543248"/>
      </c:barChart>
      <c:catAx>
        <c:axId val="1584544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248"/>
        <c:crosses val="autoZero"/>
        <c:auto val="1"/>
        <c:lblAlgn val="ctr"/>
        <c:lblOffset val="100"/>
        <c:noMultiLvlLbl val="0"/>
      </c:catAx>
      <c:valAx>
        <c:axId val="1584543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2337118812899E-2"/>
          <c:y val="0.14166354888605862"/>
          <c:w val="0.60521191815270459"/>
          <c:h val="0.218713174562929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4.5142857142857142</c:v>
                </c:pt>
                <c:pt idx="1">
                  <c:v>4.2</c:v>
                </c:pt>
                <c:pt idx="2">
                  <c:v>3.5714285714285716</c:v>
                </c:pt>
                <c:pt idx="3">
                  <c:v>3.6285714285714286</c:v>
                </c:pt>
                <c:pt idx="4">
                  <c:v>4.2</c:v>
                </c:pt>
                <c:pt idx="5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D-4C96-8DF7-932E63028579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4.7278911564625847</c:v>
                </c:pt>
                <c:pt idx="1">
                  <c:v>4.4625850340136051</c:v>
                </c:pt>
                <c:pt idx="2">
                  <c:v>4.3945578231292517</c:v>
                </c:pt>
                <c:pt idx="3">
                  <c:v>4.2585034013605441</c:v>
                </c:pt>
                <c:pt idx="4">
                  <c:v>4.4353741496598635</c:v>
                </c:pt>
                <c:pt idx="5">
                  <c:v>4.591836734693878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1D-4C96-8DF7-932E63028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5992"/>
        <c:axId val="158454364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C1D-4C96-8DF7-932E63028579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C1D-4C96-8DF7-932E63028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5992"/>
        <c:axId val="1584543640"/>
      </c:lineChart>
      <c:catAx>
        <c:axId val="1584545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3640"/>
        <c:crosses val="autoZero"/>
        <c:auto val="1"/>
        <c:lblAlgn val="ctr"/>
        <c:lblOffset val="100"/>
        <c:noMultiLvlLbl val="0"/>
      </c:catAx>
      <c:valAx>
        <c:axId val="15845436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599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268910465139227"/>
          <c:w val="0.59971571428264336"/>
          <c:h val="0.235857688841526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СПО!$CB$13862:$CG$13862</c:f>
              <c:numCache>
                <c:formatCode>0.00</c:formatCode>
                <c:ptCount val="6"/>
                <c:pt idx="0">
                  <c:v>4.3422506907812108</c:v>
                </c:pt>
                <c:pt idx="1">
                  <c:v>4.2971615172067317</c:v>
                </c:pt>
                <c:pt idx="2">
                  <c:v>4.2636272293393622</c:v>
                </c:pt>
                <c:pt idx="3">
                  <c:v>4.343381060035167</c:v>
                </c:pt>
                <c:pt idx="4">
                  <c:v>4.2401406681738258</c:v>
                </c:pt>
                <c:pt idx="5">
                  <c:v>4.4267771916603866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48-48DC-8EBE-C0B5A3469CB8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СПО!$CB$13863:$CG$13863</c:f>
              <c:numCache>
                <c:formatCode>0.00</c:formatCode>
                <c:ptCount val="6"/>
                <c:pt idx="0">
                  <c:v>4.4025691269322884</c:v>
                </c:pt>
                <c:pt idx="1">
                  <c:v>4.3295231874591771</c:v>
                </c:pt>
                <c:pt idx="2">
                  <c:v>4.2973002394948834</c:v>
                </c:pt>
                <c:pt idx="3">
                  <c:v>4.4284781188765514</c:v>
                </c:pt>
                <c:pt idx="4">
                  <c:v>4.2664924885695621</c:v>
                </c:pt>
                <c:pt idx="5">
                  <c:v>4.4617896799477466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48-48DC-8EBE-C0B5A3469C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9520"/>
        <c:axId val="1584545208"/>
      </c:barChart>
      <c:catAx>
        <c:axId val="158454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5208"/>
        <c:crosses val="autoZero"/>
        <c:auto val="1"/>
        <c:lblAlgn val="ctr"/>
        <c:lblOffset val="100"/>
        <c:noMultiLvlLbl val="0"/>
      </c:catAx>
      <c:valAx>
        <c:axId val="1584545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95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477765937152593"/>
          <c:w val="0.59288372123017796"/>
          <c:h val="0.235848972825765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СПО!$CB$13822:$CG$13822</c:f>
              <c:numCache>
                <c:formatCode>0.00</c:formatCode>
                <c:ptCount val="6"/>
                <c:pt idx="0">
                  <c:v>4.5531914893617023</c:v>
                </c:pt>
                <c:pt idx="1">
                  <c:v>4.3465045592705165</c:v>
                </c:pt>
                <c:pt idx="2">
                  <c:v>4.2370820668693012</c:v>
                </c:pt>
                <c:pt idx="3">
                  <c:v>4.2188449848024314</c:v>
                </c:pt>
                <c:pt idx="4">
                  <c:v>4.3647416413373863</c:v>
                </c:pt>
                <c:pt idx="5">
                  <c:v>4.4468085106382977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03-486F-897F-D060FAF00CEC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СПО!$CB$13850:$CG$13850</c:f>
              <c:numCache>
                <c:formatCode>0.00</c:formatCode>
                <c:ptCount val="6"/>
                <c:pt idx="0">
                  <c:v>4.7278911564625847</c:v>
                </c:pt>
                <c:pt idx="1">
                  <c:v>4.4625850340136051</c:v>
                </c:pt>
                <c:pt idx="2">
                  <c:v>4.3945578231292517</c:v>
                </c:pt>
                <c:pt idx="3">
                  <c:v>4.2585034013605441</c:v>
                </c:pt>
                <c:pt idx="4">
                  <c:v>4.4353741496598635</c:v>
                </c:pt>
                <c:pt idx="5">
                  <c:v>4.591836734693878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03-486F-897F-D060FAF0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8344"/>
        <c:axId val="158454442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СПО!$CB$13821:$CG$13821</c:f>
              <c:numCache>
                <c:formatCode>0.00</c:formatCode>
                <c:ptCount val="6"/>
                <c:pt idx="0">
                  <c:v>4.291666666666667</c:v>
                </c:pt>
                <c:pt idx="1">
                  <c:v>3.75</c:v>
                </c:pt>
                <c:pt idx="2">
                  <c:v>3.7916666666666665</c:v>
                </c:pt>
                <c:pt idx="3">
                  <c:v>3.7559523809523809</c:v>
                </c:pt>
                <c:pt idx="4">
                  <c:v>3.7976190476190474</c:v>
                </c:pt>
                <c:pt idx="5">
                  <c:v>3.9464285714285716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603-486F-897F-D060FAF00CEC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СПО!$CB$13819:$CG$13820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СПО!$CB$13849:$CG$13849</c:f>
              <c:numCache>
                <c:formatCode>0.00</c:formatCode>
                <c:ptCount val="6"/>
                <c:pt idx="0">
                  <c:v>4.5142857142857142</c:v>
                </c:pt>
                <c:pt idx="1">
                  <c:v>4.2</c:v>
                </c:pt>
                <c:pt idx="2">
                  <c:v>3.5714285714285716</c:v>
                </c:pt>
                <c:pt idx="3">
                  <c:v>3.6285714285714286</c:v>
                </c:pt>
                <c:pt idx="4">
                  <c:v>4.2</c:v>
                </c:pt>
                <c:pt idx="5">
                  <c:v>3.9428571428571431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603-486F-897F-D060FAF00C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48344"/>
        <c:axId val="1584544424"/>
      </c:lineChart>
      <c:catAx>
        <c:axId val="1584548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4424"/>
        <c:crosses val="autoZero"/>
        <c:auto val="1"/>
        <c:lblAlgn val="ctr"/>
        <c:lblOffset val="100"/>
        <c:noMultiLvlLbl val="0"/>
      </c:catAx>
      <c:valAx>
        <c:axId val="158454442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8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31318782520606"/>
          <c:w val="0.60380835380835385"/>
          <c:h val="0.187416384864117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СПО!$CB$13868:$CG$13868</c:f>
              <c:numCache>
                <c:formatCode>0.00</c:formatCode>
                <c:ptCount val="6"/>
                <c:pt idx="0">
                  <c:v>0.22261904761904727</c:v>
                </c:pt>
                <c:pt idx="1">
                  <c:v>0.45000000000000018</c:v>
                </c:pt>
                <c:pt idx="2">
                  <c:v>-0.2202380952380949</c:v>
                </c:pt>
                <c:pt idx="3">
                  <c:v>-0.12738095238095237</c:v>
                </c:pt>
                <c:pt idx="4">
                  <c:v>0.40238095238095273</c:v>
                </c:pt>
                <c:pt idx="5">
                  <c:v>-3.5714285714285587E-3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CC-4CA0-999F-44652D9E6839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СПО!$CB$13847:$CG$13848</c:f>
              <c:multiLvlStrCache>
                <c:ptCount val="6"/>
                <c:lvl>
                  <c:pt idx="0">
                    <c:v>14. Я был доволен, когда для студентов организовывались интересные экскурсии на предприятия, выставки, музеи.</c:v>
                  </c:pt>
                  <c:pt idx="1">
                    <c:v>53. Мне нравилось участвовать в  организованной здесь творческой и/ или научно- исследовательской деятельности.</c:v>
                  </c:pt>
                  <c:pt idx="2">
                    <c:v>59. Мне нравилось, что  здесь я мог принимать  участие в студенческом самоуправлении</c:v>
                  </c:pt>
                  <c:pt idx="3">
                    <c:v>64. Я доволен тем, что  здесь  работает много спортивных секций и творческих объединений.</c:v>
                  </c:pt>
                  <c:pt idx="4">
                    <c:v>72. Я  с удовольствием принимал  участие в мероприятиях (праздниках, концертах, конкурсах, соревнованиях и т.д.),  которые здесь  проводились.  </c:v>
                  </c:pt>
                  <c:pt idx="5">
                    <c:v>79. Мне нравилось, что здесь есть возможность принимать  участие в профессиональных конкурсах  различного уровня.</c:v>
                  </c:pt>
                </c:lvl>
                <c:lvl>
                  <c:pt idx="0">
                    <c:v>15. Организация интересной, разноообразной внеучебной деятельности студентов</c:v>
                  </c:pt>
                </c:lvl>
              </c:multiLvlStrCache>
            </c:multiLvlStrRef>
          </c:cat>
          <c:val>
            <c:numRef>
              <c:f>СПО!$CB$13869:$CG$13869</c:f>
              <c:numCache>
                <c:formatCode>0.00</c:formatCode>
                <c:ptCount val="6"/>
                <c:pt idx="0">
                  <c:v>0.17469966710088247</c:v>
                </c:pt>
                <c:pt idx="1">
                  <c:v>0.11608047474308858</c:v>
                </c:pt>
                <c:pt idx="2">
                  <c:v>0.15747575625995047</c:v>
                </c:pt>
                <c:pt idx="3">
                  <c:v>3.9658416558112641E-2</c:v>
                </c:pt>
                <c:pt idx="4">
                  <c:v>7.063250832247725E-2</c:v>
                </c:pt>
                <c:pt idx="5">
                  <c:v>0.14502822405558025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2CC-4CA0-999F-44652D9E6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6384"/>
        <c:axId val="1584549912"/>
      </c:barChart>
      <c:catAx>
        <c:axId val="1584546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9912"/>
        <c:crosses val="autoZero"/>
        <c:auto val="1"/>
        <c:lblAlgn val="ctr"/>
        <c:lblOffset val="100"/>
        <c:noMultiLvlLbl val="0"/>
      </c:catAx>
      <c:valAx>
        <c:axId val="1584549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46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1844210263190785"/>
          <c:w val="0.58877248759138523"/>
          <c:h val="0.4586156993533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СПО!$CH$13792:$CL$13792</c:f>
              <c:numCache>
                <c:formatCode>0.00</c:formatCode>
                <c:ptCount val="5"/>
                <c:pt idx="0">
                  <c:v>4.0344827586206895</c:v>
                </c:pt>
                <c:pt idx="1">
                  <c:v>3.6108374384236455</c:v>
                </c:pt>
                <c:pt idx="2">
                  <c:v>3.7783251231527095</c:v>
                </c:pt>
                <c:pt idx="3">
                  <c:v>4.083743842364532</c:v>
                </c:pt>
                <c:pt idx="4">
                  <c:v>3.9802955665024631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0B-4068-96D3-1E77E6201439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СПО!$CH$13793:$CL$13793</c:f>
              <c:numCache>
                <c:formatCode>0.00</c:formatCode>
                <c:ptCount val="5"/>
                <c:pt idx="0">
                  <c:v>4.5021008403361344</c:v>
                </c:pt>
                <c:pt idx="1">
                  <c:v>4.2668067226890756</c:v>
                </c:pt>
                <c:pt idx="2">
                  <c:v>4.4411764705882355</c:v>
                </c:pt>
                <c:pt idx="3">
                  <c:v>4.3739495798319323</c:v>
                </c:pt>
                <c:pt idx="4">
                  <c:v>4.4495798319327733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0B-4068-96D3-1E77E6201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3048"/>
        <c:axId val="158455187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СПО!$CH$13806:$CL$13806</c:f>
              <c:numCache>
                <c:formatCode>0.00</c:formatCode>
                <c:ptCount val="5"/>
                <c:pt idx="0">
                  <c:v>4.5697336762631711</c:v>
                </c:pt>
                <c:pt idx="1">
                  <c:v>4.4383141126690449</c:v>
                </c:pt>
                <c:pt idx="2">
                  <c:v>4.4404712519704637</c:v>
                </c:pt>
                <c:pt idx="3">
                  <c:v>4.4896706214220528</c:v>
                </c:pt>
                <c:pt idx="4">
                  <c:v>4.4855222766116318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E0B-4068-96D3-1E77E6201439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x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СПО!$CH$13807:$CL$13807</c:f>
              <c:numCache>
                <c:formatCode>0.00</c:formatCode>
                <c:ptCount val="5"/>
                <c:pt idx="0">
                  <c:v>4.5879619545487547</c:v>
                </c:pt>
                <c:pt idx="1">
                  <c:v>4.4561823858273435</c:v>
                </c:pt>
                <c:pt idx="2">
                  <c:v>4.4549480868365645</c:v>
                </c:pt>
                <c:pt idx="3">
                  <c:v>4.5044652581137008</c:v>
                </c:pt>
                <c:pt idx="4">
                  <c:v>4.4868946489508454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E0B-4068-96D3-1E77E62014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3048"/>
        <c:axId val="1584551872"/>
      </c:lineChart>
      <c:catAx>
        <c:axId val="1584553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1872"/>
        <c:crosses val="autoZero"/>
        <c:auto val="1"/>
        <c:lblAlgn val="ctr"/>
        <c:lblOffset val="100"/>
        <c:noMultiLvlLbl val="0"/>
      </c:catAx>
      <c:valAx>
        <c:axId val="158455187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30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224633105072392"/>
          <c:w val="0.58056732466181282"/>
          <c:h val="0.416844604950696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СПО!$CH$13808:$CL$13808</c:f>
              <c:numCache>
                <c:formatCode>0.00</c:formatCode>
                <c:ptCount val="5"/>
                <c:pt idx="0">
                  <c:v>-0.53525091764248156</c:v>
                </c:pt>
                <c:pt idx="1">
                  <c:v>-0.82747667424539939</c:v>
                </c:pt>
                <c:pt idx="2">
                  <c:v>-0.66214612881775414</c:v>
                </c:pt>
                <c:pt idx="3">
                  <c:v>-0.40592677905752073</c:v>
                </c:pt>
                <c:pt idx="4">
                  <c:v>-0.50522671010916875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C3-4357-9627-4DC5777A0E39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СПО!$CH$13790:$CL$13791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СПО!$CH$13809:$CL$13809</c:f>
              <c:numCache>
                <c:formatCode>0.00</c:formatCode>
                <c:ptCount val="5"/>
                <c:pt idx="0">
                  <c:v>-8.5861114212620215E-2</c:v>
                </c:pt>
                <c:pt idx="1">
                  <c:v>-0.18937566313826792</c:v>
                </c:pt>
                <c:pt idx="2">
                  <c:v>-1.3771616248329011E-2</c:v>
                </c:pt>
                <c:pt idx="3">
                  <c:v>-0.13051567828176847</c:v>
                </c:pt>
                <c:pt idx="4">
                  <c:v>-3.7314817018072155E-2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C3-4357-9627-4DC5777A0E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104"/>
        <c:axId val="1584559320"/>
      </c:barChart>
      <c:catAx>
        <c:axId val="1584560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9320"/>
        <c:crosses val="autoZero"/>
        <c:auto val="1"/>
        <c:lblAlgn val="ctr"/>
        <c:lblOffset val="100"/>
        <c:noMultiLvlLbl val="0"/>
      </c:catAx>
      <c:valAx>
        <c:axId val="15845593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1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3.9880952380952381</c:v>
                </c:pt>
                <c:pt idx="1">
                  <c:v>3.6785714285714284</c:v>
                </c:pt>
                <c:pt idx="2">
                  <c:v>3.7916666666666665</c:v>
                </c:pt>
                <c:pt idx="3">
                  <c:v>4.1011904761904763</c:v>
                </c:pt>
                <c:pt idx="4">
                  <c:v>3.9702380952380953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C1-4A15-ACE1-408536987915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4.4042553191489358</c:v>
                </c:pt>
                <c:pt idx="1">
                  <c:v>4.3130699088145894</c:v>
                </c:pt>
                <c:pt idx="2">
                  <c:v>4.4164133738601823</c:v>
                </c:pt>
                <c:pt idx="3">
                  <c:v>4.4072948328267474</c:v>
                </c:pt>
                <c:pt idx="4">
                  <c:v>4.4468085106382977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C1-4A15-ACE1-408536987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792"/>
        <c:axId val="158455775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СПО!$CH$13834:$CL$13834</c:f>
              <c:numCache>
                <c:formatCode>0.00</c:formatCode>
                <c:ptCount val="5"/>
                <c:pt idx="0">
                  <c:v>4.5998999749937486</c:v>
                </c:pt>
                <c:pt idx="1">
                  <c:v>4.4738684671167794</c:v>
                </c:pt>
                <c:pt idx="2">
                  <c:v>4.4926231557889471</c:v>
                </c:pt>
                <c:pt idx="3">
                  <c:v>4.5328832208052017</c:v>
                </c:pt>
                <c:pt idx="4">
                  <c:v>4.5068767191797949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C1-4A15-ACE1-408536987915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СПО!$CH$13835:$CL$13835</c:f>
              <c:numCache>
                <c:formatCode>0.00</c:formatCode>
                <c:ptCount val="5"/>
                <c:pt idx="0">
                  <c:v>4.584998877161464</c:v>
                </c:pt>
                <c:pt idx="1">
                  <c:v>4.4738378621154276</c:v>
                </c:pt>
                <c:pt idx="2">
                  <c:v>4.4915787109813605</c:v>
                </c:pt>
                <c:pt idx="3">
                  <c:v>4.5400853357287225</c:v>
                </c:pt>
                <c:pt idx="4">
                  <c:v>4.4996631484392546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C1-4A15-ACE1-4085369879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55792"/>
        <c:axId val="1584557752"/>
      </c:lineChart>
      <c:catAx>
        <c:axId val="1584555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7752"/>
        <c:crosses val="autoZero"/>
        <c:auto val="1"/>
        <c:lblAlgn val="ctr"/>
        <c:lblOffset val="100"/>
        <c:noMultiLvlLbl val="0"/>
      </c:catAx>
      <c:valAx>
        <c:axId val="1584557752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7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52040085898355"/>
          <c:w val="0.57510731645135249"/>
          <c:h val="0.489843753856786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4.4772036474164132</c:v>
                </c:pt>
                <c:pt idx="1">
                  <c:v>4.5075987841945286</c:v>
                </c:pt>
                <c:pt idx="2">
                  <c:v>4.4711246200607899</c:v>
                </c:pt>
                <c:pt idx="3">
                  <c:v>4.4711246200607899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69-4E80-B6A0-97833F914907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СПО!$G$13850:$J$13850</c:f>
              <c:numCache>
                <c:formatCode>0.00</c:formatCode>
                <c:ptCount val="4"/>
                <c:pt idx="0">
                  <c:v>4.5782312925170068</c:v>
                </c:pt>
                <c:pt idx="1">
                  <c:v>4.591836734693878</c:v>
                </c:pt>
                <c:pt idx="2">
                  <c:v>4.5694444444444446</c:v>
                </c:pt>
                <c:pt idx="3">
                  <c:v>4.6054421768707483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69-4E80-B6A0-97833F914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4680"/>
        <c:axId val="155026977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3.9047619047619047</c:v>
                </c:pt>
                <c:pt idx="1">
                  <c:v>3.9583333333333335</c:v>
                </c:pt>
                <c:pt idx="2">
                  <c:v>4.0892857142857144</c:v>
                </c:pt>
                <c:pt idx="3">
                  <c:v>3.9821428571428572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69-4E80-B6A0-97833F914907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СПО!$G$13849:$J$13849</c:f>
              <c:numCache>
                <c:formatCode>0.00</c:formatCode>
                <c:ptCount val="4"/>
                <c:pt idx="0">
                  <c:v>3.9428571428571431</c:v>
                </c:pt>
                <c:pt idx="1">
                  <c:v>4.2</c:v>
                </c:pt>
                <c:pt idx="2">
                  <c:v>4.0857142857142854</c:v>
                </c:pt>
                <c:pt idx="3">
                  <c:v>4.1142857142857139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F69-4E80-B6A0-97833F9149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4680"/>
        <c:axId val="1550269776"/>
      </c:lineChart>
      <c:catAx>
        <c:axId val="1550264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776"/>
        <c:crosses val="autoZero"/>
        <c:auto val="1"/>
        <c:lblAlgn val="ctr"/>
        <c:lblOffset val="100"/>
        <c:noMultiLvlLbl val="0"/>
      </c:catAx>
      <c:valAx>
        <c:axId val="15502697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4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СПО!$CH$13836:$CL$13836</c:f>
              <c:numCache>
                <c:formatCode>0.00</c:formatCode>
                <c:ptCount val="5"/>
                <c:pt idx="0">
                  <c:v>-0.61180473689851045</c:v>
                </c:pt>
                <c:pt idx="1">
                  <c:v>-0.79529703854535105</c:v>
                </c:pt>
                <c:pt idx="2">
                  <c:v>-0.70095648912228059</c:v>
                </c:pt>
                <c:pt idx="3">
                  <c:v>-0.4316927446147254</c:v>
                </c:pt>
                <c:pt idx="4">
                  <c:v>-0.53663862394169959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38-402D-83BC-1B0409B1E11C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СПО!$CH$13837:$CL$13837</c:f>
              <c:numCache>
                <c:formatCode>0.00</c:formatCode>
                <c:ptCount val="5"/>
                <c:pt idx="0">
                  <c:v>-0.18074355801252828</c:v>
                </c:pt>
                <c:pt idx="1">
                  <c:v>-0.16076795330083815</c:v>
                </c:pt>
                <c:pt idx="2">
                  <c:v>-7.5165337121178233E-2</c:v>
                </c:pt>
                <c:pt idx="3">
                  <c:v>-0.13279050290197514</c:v>
                </c:pt>
                <c:pt idx="4">
                  <c:v>-5.2854637800956894E-2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38-402D-83BC-1B0409B1E1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144"/>
        <c:axId val="1584557360"/>
      </c:barChart>
      <c:catAx>
        <c:axId val="158455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7360"/>
        <c:crosses val="autoZero"/>
        <c:auto val="1"/>
        <c:lblAlgn val="ctr"/>
        <c:lblOffset val="100"/>
        <c:noMultiLvlLbl val="0"/>
      </c:catAx>
      <c:valAx>
        <c:axId val="1584557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1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8061763786287E-2"/>
          <c:y val="0.1374790507383580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4.2571428571428571</c:v>
                </c:pt>
                <c:pt idx="1">
                  <c:v>3.2857142857142856</c:v>
                </c:pt>
                <c:pt idx="2">
                  <c:v>3.7142857142857144</c:v>
                </c:pt>
                <c:pt idx="3">
                  <c:v>4</c:v>
                </c:pt>
                <c:pt idx="4">
                  <c:v>4.0285714285714285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AB3-469A-B940-7F6F450CF767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4.72108843537415</c:v>
                </c:pt>
                <c:pt idx="1">
                  <c:v>4.1632653061224492</c:v>
                </c:pt>
                <c:pt idx="2">
                  <c:v>4.4965986394557822</c:v>
                </c:pt>
                <c:pt idx="3">
                  <c:v>4.2993197278911568</c:v>
                </c:pt>
                <c:pt idx="4">
                  <c:v>4.4557823129251704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AB3-469A-B940-7F6F450CF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1672"/>
        <c:axId val="158455461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AB3-469A-B940-7F6F450CF767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AB3-469A-B940-7F6F450CF7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1672"/>
        <c:axId val="1584554616"/>
      </c:lineChart>
      <c:catAx>
        <c:axId val="158456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4616"/>
        <c:crosses val="autoZero"/>
        <c:auto val="1"/>
        <c:lblAlgn val="ctr"/>
        <c:lblOffset val="100"/>
        <c:noMultiLvlLbl val="0"/>
      </c:catAx>
      <c:valAx>
        <c:axId val="1584554616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167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39397542412461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СПО!$CH$13862:$CL$13862</c:f>
              <c:numCache>
                <c:formatCode>0.00</c:formatCode>
                <c:ptCount val="5"/>
                <c:pt idx="0">
                  <c:v>4.5546345139412212</c:v>
                </c:pt>
                <c:pt idx="1">
                  <c:v>4.417483044461191</c:v>
                </c:pt>
                <c:pt idx="2">
                  <c:v>4.41271037427782</c:v>
                </c:pt>
                <c:pt idx="3">
                  <c:v>4.4660889223813109</c:v>
                </c:pt>
                <c:pt idx="4">
                  <c:v>4.4718663652348658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99-4505-A895-91EF10914056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СПО!$CH$13863:$CL$13863</c:f>
              <c:numCache>
                <c:formatCode>0.00</c:formatCode>
                <c:ptCount val="5"/>
                <c:pt idx="0">
                  <c:v>4.5873067711735249</c:v>
                </c:pt>
                <c:pt idx="1">
                  <c:v>4.4466579577618113</c:v>
                </c:pt>
                <c:pt idx="2">
                  <c:v>4.4350097975179619</c:v>
                </c:pt>
                <c:pt idx="3">
                  <c:v>4.4847594165033744</c:v>
                </c:pt>
                <c:pt idx="4">
                  <c:v>4.4792074896581751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99-4505-A895-91EF109140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5008"/>
        <c:axId val="1584555400"/>
      </c:barChart>
      <c:catAx>
        <c:axId val="1584555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55400"/>
        <c:crosses val="autoZero"/>
        <c:auto val="1"/>
        <c:lblAlgn val="ctr"/>
        <c:lblOffset val="100"/>
        <c:noMultiLvlLbl val="0"/>
      </c:catAx>
      <c:valAx>
        <c:axId val="1584555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5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СПО!$CH$13822:$CL$13822</c:f>
              <c:numCache>
                <c:formatCode>0.00</c:formatCode>
                <c:ptCount val="5"/>
                <c:pt idx="0">
                  <c:v>4.4042553191489358</c:v>
                </c:pt>
                <c:pt idx="1">
                  <c:v>4.3130699088145894</c:v>
                </c:pt>
                <c:pt idx="2">
                  <c:v>4.4164133738601823</c:v>
                </c:pt>
                <c:pt idx="3">
                  <c:v>4.4072948328267474</c:v>
                </c:pt>
                <c:pt idx="4">
                  <c:v>4.4468085106382977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A1-47CB-A66A-2F68F040DD34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СПО!$CH$13850:$CL$13850</c:f>
              <c:numCache>
                <c:formatCode>0.00</c:formatCode>
                <c:ptCount val="5"/>
                <c:pt idx="0">
                  <c:v>4.72108843537415</c:v>
                </c:pt>
                <c:pt idx="1">
                  <c:v>4.1632653061224492</c:v>
                </c:pt>
                <c:pt idx="2">
                  <c:v>4.4965986394557822</c:v>
                </c:pt>
                <c:pt idx="3">
                  <c:v>4.2993197278911568</c:v>
                </c:pt>
                <c:pt idx="4">
                  <c:v>4.4557823129251704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A1-47CB-A66A-2F68F040D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60888"/>
        <c:axId val="158455618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СПО!$CH$13821:$CL$13821</c:f>
              <c:numCache>
                <c:formatCode>0.00</c:formatCode>
                <c:ptCount val="5"/>
                <c:pt idx="0">
                  <c:v>3.9880952380952381</c:v>
                </c:pt>
                <c:pt idx="1">
                  <c:v>3.6785714285714284</c:v>
                </c:pt>
                <c:pt idx="2">
                  <c:v>3.7916666666666665</c:v>
                </c:pt>
                <c:pt idx="3">
                  <c:v>4.1011904761904763</c:v>
                </c:pt>
                <c:pt idx="4">
                  <c:v>3.9702380952380953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A1-47CB-A66A-2F68F040DD34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СПО!$CH$13819:$CL$13820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СПО!$CH$13849:$CL$13849</c:f>
              <c:numCache>
                <c:formatCode>0.00</c:formatCode>
                <c:ptCount val="5"/>
                <c:pt idx="0">
                  <c:v>4.2571428571428571</c:v>
                </c:pt>
                <c:pt idx="1">
                  <c:v>3.2857142857142856</c:v>
                </c:pt>
                <c:pt idx="2">
                  <c:v>3.7142857142857144</c:v>
                </c:pt>
                <c:pt idx="3">
                  <c:v>4</c:v>
                </c:pt>
                <c:pt idx="4">
                  <c:v>4.0285714285714285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A1-47CB-A66A-2F68F040D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60888"/>
        <c:axId val="1584556184"/>
      </c:lineChart>
      <c:catAx>
        <c:axId val="1584560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6184"/>
        <c:crosses val="autoZero"/>
        <c:auto val="1"/>
        <c:lblAlgn val="ctr"/>
        <c:lblOffset val="100"/>
        <c:noMultiLvlLbl val="0"/>
      </c:catAx>
      <c:valAx>
        <c:axId val="1584556184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60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0911111541032804E-2"/>
          <c:y val="0.14148609713259527"/>
          <c:w val="0.60379675143514411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СПО!$CH$13868:$CL$13868</c:f>
              <c:numCache>
                <c:formatCode>0.00</c:formatCode>
                <c:ptCount val="5"/>
                <c:pt idx="0">
                  <c:v>0.26904761904761898</c:v>
                </c:pt>
                <c:pt idx="1">
                  <c:v>-0.39285714285714279</c:v>
                </c:pt>
                <c:pt idx="2">
                  <c:v>-7.7380952380952106E-2</c:v>
                </c:pt>
                <c:pt idx="3">
                  <c:v>-0.10119047619047628</c:v>
                </c:pt>
                <c:pt idx="4">
                  <c:v>5.8333333333333126E-2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CE-4996-B394-D4656914D95E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СПО!$CH$13847:$CL$13848</c:f>
              <c:multiLvlStrCache>
                <c:ptCount val="5"/>
                <c:lvl>
                  <c:pt idx="0">
                    <c:v>29.  Я доволен, что у нас хорошо относятся ко всем студентам, независимо от их национальности или  религии.</c:v>
                  </c:pt>
                  <c:pt idx="1">
                    <c:v>34. Мне нравится, что здесь большинство студентов общается,  не унижая   и не оскорбляя  друг  друга.</c:v>
                  </c:pt>
                  <c:pt idx="2">
                    <c:v>44. Мне нравится, что здесь у студентов принято поддерживать друг друга в трудную минуту. </c:v>
                  </c:pt>
                  <c:pt idx="3">
                    <c:v>48. Я рад, что  между обучающимися моей  группы  редко возникали конфликты.</c:v>
                  </c:pt>
                  <c:pt idx="4">
                    <c:v>76. Я рад, что за  время учебы здесь  я приобрел настоящих друзей.</c:v>
                  </c:pt>
                </c:lvl>
                <c:lvl>
                  <c:pt idx="0">
                    <c:v>16. Хороший психологический климат в студенческих коллективах</c:v>
                  </c:pt>
                </c:lvl>
              </c:multiLvlStrCache>
            </c:multiLvlStrRef>
          </c:cat>
          <c:val>
            <c:numRef>
              <c:f>СПО!$CH$13869:$CL$13869</c:f>
              <c:numCache>
                <c:formatCode>0.00</c:formatCode>
                <c:ptCount val="5"/>
                <c:pt idx="0">
                  <c:v>0.31683311622521426</c:v>
                </c:pt>
                <c:pt idx="1">
                  <c:v>-0.14980460269214024</c:v>
                </c:pt>
                <c:pt idx="2">
                  <c:v>8.0185265595599908E-2</c:v>
                </c:pt>
                <c:pt idx="3">
                  <c:v>-0.10797510493559059</c:v>
                </c:pt>
                <c:pt idx="4">
                  <c:v>8.9738022868726119E-3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CE-4996-B394-D4656914D9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58928"/>
        <c:axId val="1584531488"/>
      </c:barChart>
      <c:catAx>
        <c:axId val="1584558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84531488"/>
        <c:crosses val="autoZero"/>
        <c:auto val="1"/>
        <c:lblAlgn val="ctr"/>
        <c:lblOffset val="100"/>
        <c:noMultiLvlLbl val="0"/>
      </c:catAx>
      <c:valAx>
        <c:axId val="15845314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58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СПО!$CM$13792:$DB$13792</c:f>
              <c:numCache>
                <c:formatCode>0.00</c:formatCode>
                <c:ptCount val="16"/>
                <c:pt idx="0">
                  <c:v>0.75030788177339902</c:v>
                </c:pt>
                <c:pt idx="1">
                  <c:v>0.69802955665024669</c:v>
                </c:pt>
                <c:pt idx="2">
                  <c:v>0.6785714285714286</c:v>
                </c:pt>
                <c:pt idx="3">
                  <c:v>0.75030788177339902</c:v>
                </c:pt>
                <c:pt idx="4">
                  <c:v>0.7459359605911331</c:v>
                </c:pt>
                <c:pt idx="5">
                  <c:v>0.76642036124794721</c:v>
                </c:pt>
                <c:pt idx="6">
                  <c:v>0.69365763546798032</c:v>
                </c:pt>
                <c:pt idx="7">
                  <c:v>0.72947454844006554</c:v>
                </c:pt>
                <c:pt idx="8">
                  <c:v>0.78289936664320892</c:v>
                </c:pt>
                <c:pt idx="9">
                  <c:v>0.67364532019704437</c:v>
                </c:pt>
                <c:pt idx="10">
                  <c:v>0.66564039408866993</c:v>
                </c:pt>
                <c:pt idx="11">
                  <c:v>0.76945812807881819</c:v>
                </c:pt>
                <c:pt idx="12">
                  <c:v>0.7376847290640397</c:v>
                </c:pt>
                <c:pt idx="13">
                  <c:v>0.73940886699507369</c:v>
                </c:pt>
                <c:pt idx="14">
                  <c:v>0.72561576354679813</c:v>
                </c:pt>
                <c:pt idx="15">
                  <c:v>0.72438423645320171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2B-4BCF-BE2E-555B55C90496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СПО!$CM$13793:$DB$13793</c:f>
              <c:numCache>
                <c:formatCode>0.00</c:formatCode>
                <c:ptCount val="16"/>
                <c:pt idx="0">
                  <c:v>0.87867647058823528</c:v>
                </c:pt>
                <c:pt idx="1">
                  <c:v>0.85441176470588232</c:v>
                </c:pt>
                <c:pt idx="2">
                  <c:v>0.81560749299719904</c:v>
                </c:pt>
                <c:pt idx="3">
                  <c:v>0.87998949579831931</c:v>
                </c:pt>
                <c:pt idx="4">
                  <c:v>0.87204715219421147</c:v>
                </c:pt>
                <c:pt idx="5">
                  <c:v>0.87673319327731092</c:v>
                </c:pt>
                <c:pt idx="6">
                  <c:v>0.81762079831932777</c:v>
                </c:pt>
                <c:pt idx="7">
                  <c:v>0.85847338935574169</c:v>
                </c:pt>
                <c:pt idx="8">
                  <c:v>0.88115246098439426</c:v>
                </c:pt>
                <c:pt idx="9">
                  <c:v>0.83359593837534995</c:v>
                </c:pt>
                <c:pt idx="10">
                  <c:v>0.80317752100840334</c:v>
                </c:pt>
                <c:pt idx="11">
                  <c:v>0.87439217758985088</c:v>
                </c:pt>
                <c:pt idx="12">
                  <c:v>0.85991896758703523</c:v>
                </c:pt>
                <c:pt idx="13">
                  <c:v>0.85966386554621799</c:v>
                </c:pt>
                <c:pt idx="14">
                  <c:v>0.84464285714285714</c:v>
                </c:pt>
                <c:pt idx="15">
                  <c:v>0.85168067226890631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2B-4BCF-BE2E-555B55C90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9720"/>
        <c:axId val="1584536192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СПО!$CM$13806:$DB$13806</c:f>
              <c:numCache>
                <c:formatCode>0.00</c:formatCode>
                <c:ptCount val="16"/>
                <c:pt idx="0">
                  <c:v>0.86288683315357173</c:v>
                </c:pt>
                <c:pt idx="1">
                  <c:v>0.8579357836223338</c:v>
                </c:pt>
                <c:pt idx="2">
                  <c:v>0.83180535966149505</c:v>
                </c:pt>
                <c:pt idx="3">
                  <c:v>0.86581141624491831</c:v>
                </c:pt>
                <c:pt idx="4">
                  <c:v>0.85713307890152812</c:v>
                </c:pt>
                <c:pt idx="5">
                  <c:v>0.86718382698636742</c:v>
                </c:pt>
                <c:pt idx="6">
                  <c:v>0.85974964739069115</c:v>
                </c:pt>
                <c:pt idx="7">
                  <c:v>0.86323252855443766</c:v>
                </c:pt>
                <c:pt idx="8">
                  <c:v>0.87810385084921683</c:v>
                </c:pt>
                <c:pt idx="9">
                  <c:v>0.8350134129815544</c:v>
                </c:pt>
                <c:pt idx="10">
                  <c:v>0.83246390940014936</c:v>
                </c:pt>
                <c:pt idx="11">
                  <c:v>0.85352609308885463</c:v>
                </c:pt>
                <c:pt idx="12">
                  <c:v>0.86111045264367292</c:v>
                </c:pt>
                <c:pt idx="13">
                  <c:v>0.8601800381647724</c:v>
                </c:pt>
                <c:pt idx="14">
                  <c:v>0.83339832406869541</c:v>
                </c:pt>
                <c:pt idx="15">
                  <c:v>0.87118559694681763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2B-4BCF-BE2E-555B55C90496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СПО!$CM$13807:$DB$13807</c:f>
              <c:numCache>
                <c:formatCode>0.00</c:formatCode>
                <c:ptCount val="16"/>
                <c:pt idx="0">
                  <c:v>0.86563082359205212</c:v>
                </c:pt>
                <c:pt idx="1">
                  <c:v>0.86121759965149614</c:v>
                </c:pt>
                <c:pt idx="2">
                  <c:v>0.83936415450519208</c:v>
                </c:pt>
                <c:pt idx="3">
                  <c:v>0.86915523124954619</c:v>
                </c:pt>
                <c:pt idx="4">
                  <c:v>0.8618960607307522</c:v>
                </c:pt>
                <c:pt idx="5">
                  <c:v>0.86967648055374014</c:v>
                </c:pt>
                <c:pt idx="6">
                  <c:v>0.86544325854933568</c:v>
                </c:pt>
                <c:pt idx="7">
                  <c:v>0.86179965633243816</c:v>
                </c:pt>
                <c:pt idx="8">
                  <c:v>0.87910871166152627</c:v>
                </c:pt>
                <c:pt idx="9">
                  <c:v>0.84092366707810284</c:v>
                </c:pt>
                <c:pt idx="10">
                  <c:v>0.83347854497930729</c:v>
                </c:pt>
                <c:pt idx="11">
                  <c:v>0.85803418803418896</c:v>
                </c:pt>
                <c:pt idx="12">
                  <c:v>0.8638433373785106</c:v>
                </c:pt>
                <c:pt idx="13">
                  <c:v>0.86117766644885052</c:v>
                </c:pt>
                <c:pt idx="14">
                  <c:v>0.8398823785667594</c:v>
                </c:pt>
                <c:pt idx="15">
                  <c:v>0.87452261671386555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2B-4BCF-BE2E-555B55C904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9720"/>
        <c:axId val="1584536192"/>
      </c:lineChart>
      <c:catAx>
        <c:axId val="1584539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61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619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97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1.008285473968101E-2"/>
          <c:w val="0.67070542300592784"/>
          <c:h val="0.324166978149653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СПО!$F$13794</c:f>
              <c:strCache>
                <c:ptCount val="1"/>
                <c:pt idx="0">
                  <c:v>Динамика 760825 Ярославский кадетский колледж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СПО!$CM$13794:$DB$13794</c:f>
              <c:numCache>
                <c:formatCode>0.00</c:formatCode>
                <c:ptCount val="16"/>
                <c:pt idx="0">
                  <c:v>0.12836858881483626</c:v>
                </c:pt>
                <c:pt idx="1">
                  <c:v>0.15638220805563563</c:v>
                </c:pt>
                <c:pt idx="2">
                  <c:v>0.13703606442577043</c:v>
                </c:pt>
                <c:pt idx="3">
                  <c:v>0.12968161402492029</c:v>
                </c:pt>
                <c:pt idx="4">
                  <c:v>0.12611119160307838</c:v>
                </c:pt>
                <c:pt idx="5">
                  <c:v>0.11031283202936371</c:v>
                </c:pt>
                <c:pt idx="6">
                  <c:v>0.12396316285134745</c:v>
                </c:pt>
                <c:pt idx="7">
                  <c:v>0.12899884091567615</c:v>
                </c:pt>
                <c:pt idx="8">
                  <c:v>9.8253094341185343E-2</c:v>
                </c:pt>
                <c:pt idx="9">
                  <c:v>0.15995061817830558</c:v>
                </c:pt>
                <c:pt idx="10">
                  <c:v>0.13753712691973341</c:v>
                </c:pt>
                <c:pt idx="11">
                  <c:v>0.10493404951103269</c:v>
                </c:pt>
                <c:pt idx="12">
                  <c:v>0.12223423852299553</c:v>
                </c:pt>
                <c:pt idx="13">
                  <c:v>0.1202549985511443</c:v>
                </c:pt>
                <c:pt idx="14">
                  <c:v>0.11902709359605901</c:v>
                </c:pt>
                <c:pt idx="15">
                  <c:v>0.1272964358157046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F01-4495-A402-11575C135C61}"/>
            </c:ext>
          </c:extLst>
        </c:ser>
        <c:ser>
          <c:idx val="1"/>
          <c:order val="1"/>
          <c:tx>
            <c:strRef>
              <c:f>СПО!$F$13801</c:f>
              <c:strCache>
                <c:ptCount val="1"/>
                <c:pt idx="0">
                  <c:v>Динамика ЯО</c:v>
                </c:pt>
              </c:strCache>
            </c:strRef>
          </c:tx>
          <c:spPr>
            <a:solidFill>
              <a:srgbClr val="FFC000">
                <a:alpha val="53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СПО!$CM$13791:$DB$13791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СПО!$CM$13801:$DB$13801</c:f>
              <c:numCache>
                <c:formatCode>0.00</c:formatCode>
                <c:ptCount val="16"/>
                <c:pt idx="0">
                  <c:v>2.7439904384803926E-3</c:v>
                </c:pt>
                <c:pt idx="1">
                  <c:v>3.2818160291623322E-3</c:v>
                </c:pt>
                <c:pt idx="2">
                  <c:v>7.5587948436970365E-3</c:v>
                </c:pt>
                <c:pt idx="3">
                  <c:v>3.3438150046278814E-3</c:v>
                </c:pt>
                <c:pt idx="4">
                  <c:v>4.7629818292240778E-3</c:v>
                </c:pt>
                <c:pt idx="5">
                  <c:v>2.4926535673727157E-3</c:v>
                </c:pt>
                <c:pt idx="6">
                  <c:v>5.6936111586445293E-3</c:v>
                </c:pt>
                <c:pt idx="7">
                  <c:v>-1.4328722219995038E-3</c:v>
                </c:pt>
                <c:pt idx="8">
                  <c:v>1.0048608123094382E-3</c:v>
                </c:pt>
                <c:pt idx="9">
                  <c:v>5.9102540965484396E-3</c:v>
                </c:pt>
                <c:pt idx="10">
                  <c:v>1.0146355791579298E-3</c:v>
                </c:pt>
                <c:pt idx="11">
                  <c:v>4.5080949453343289E-3</c:v>
                </c:pt>
                <c:pt idx="12">
                  <c:v>2.7328847348376817E-3</c:v>
                </c:pt>
                <c:pt idx="13">
                  <c:v>9.9762828407812254E-4</c:v>
                </c:pt>
                <c:pt idx="14">
                  <c:v>6.4840544980639958E-3</c:v>
                </c:pt>
                <c:pt idx="15">
                  <c:v>3.3370197670479218E-3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F01-4495-A402-11575C135C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41288"/>
        <c:axId val="1584535800"/>
      </c:barChart>
      <c:catAx>
        <c:axId val="1584541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700"/>
            </a:pPr>
            <a:endParaRPr lang="ru-RU"/>
          </a:p>
        </c:txPr>
        <c:crossAx val="1584535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800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Приращение в % от значений 2020 года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41288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4664463906071721"/>
          <c:y val="0.76302356520904502"/>
          <c:w val="0.23340272333216186"/>
          <c:h val="0.23697643479095504"/>
        </c:manualLayout>
      </c:layout>
      <c:overlay val="0"/>
      <c:txPr>
        <a:bodyPr/>
        <a:lstStyle/>
        <a:p>
          <a:pPr>
            <a:defRPr b="0"/>
          </a:pPr>
          <a:endParaRPr lang="ru-RU"/>
        </a:p>
      </c:txPr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0.74590773809523814</c:v>
                </c:pt>
                <c:pt idx="1">
                  <c:v>0.69761904761904792</c:v>
                </c:pt>
                <c:pt idx="2">
                  <c:v>0.6852678571428571</c:v>
                </c:pt>
                <c:pt idx="3">
                  <c:v>0.75037202380952384</c:v>
                </c:pt>
                <c:pt idx="4">
                  <c:v>0.74315476190476182</c:v>
                </c:pt>
                <c:pt idx="5">
                  <c:v>0.7611607142857143</c:v>
                </c:pt>
                <c:pt idx="6">
                  <c:v>0.6897321428571429</c:v>
                </c:pt>
                <c:pt idx="7">
                  <c:v>0.72519841269841279</c:v>
                </c:pt>
                <c:pt idx="8">
                  <c:v>0.77954931972789132</c:v>
                </c:pt>
                <c:pt idx="9">
                  <c:v>0.66815476190476186</c:v>
                </c:pt>
                <c:pt idx="10">
                  <c:v>0.66927083333333337</c:v>
                </c:pt>
                <c:pt idx="11">
                  <c:v>0.77916666666666701</c:v>
                </c:pt>
                <c:pt idx="12">
                  <c:v>0.7359693877551019</c:v>
                </c:pt>
                <c:pt idx="13">
                  <c:v>0.73452380952380969</c:v>
                </c:pt>
                <c:pt idx="14">
                  <c:v>0.71934523809523787</c:v>
                </c:pt>
                <c:pt idx="15">
                  <c:v>0.72648809523809543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22-477F-B580-A6DF2AA0BFC6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0.87044072948328266</c:v>
                </c:pt>
                <c:pt idx="1">
                  <c:v>0.85030395136778114</c:v>
                </c:pt>
                <c:pt idx="2">
                  <c:v>0.81439969604863227</c:v>
                </c:pt>
                <c:pt idx="3">
                  <c:v>0.87139057750759874</c:v>
                </c:pt>
                <c:pt idx="4">
                  <c:v>0.86176967240796998</c:v>
                </c:pt>
                <c:pt idx="5">
                  <c:v>0.86864235055724426</c:v>
                </c:pt>
                <c:pt idx="6">
                  <c:v>0.81041033434650456</c:v>
                </c:pt>
                <c:pt idx="7">
                  <c:v>0.84501013171225936</c:v>
                </c:pt>
                <c:pt idx="8">
                  <c:v>0.86864958749457277</c:v>
                </c:pt>
                <c:pt idx="9">
                  <c:v>0.83080040526849031</c:v>
                </c:pt>
                <c:pt idx="10">
                  <c:v>0.79255319148936165</c:v>
                </c:pt>
                <c:pt idx="11">
                  <c:v>0.8723784194528873</c:v>
                </c:pt>
                <c:pt idx="12">
                  <c:v>0.8472644376899694</c:v>
                </c:pt>
                <c:pt idx="13">
                  <c:v>0.85060790273556242</c:v>
                </c:pt>
                <c:pt idx="14">
                  <c:v>0.83601823708206691</c:v>
                </c:pt>
                <c:pt idx="15">
                  <c:v>0.84939209726443765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22-477F-B580-A6DF2AA0B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1880"/>
        <c:axId val="1584540504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СПО!$CM$13834:$DB$13834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722-477F-B580-A6DF2AA0BFC6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СПО!$CM$13835:$DB$13835</c:f>
              <c:numCache>
                <c:formatCode>0.00</c:formatCode>
                <c:ptCount val="16"/>
                <c:pt idx="0">
                  <c:v>0.87614155251141546</c:v>
                </c:pt>
                <c:pt idx="1">
                  <c:v>0.86655064001796422</c:v>
                </c:pt>
                <c:pt idx="2">
                  <c:v>0.85342278613668632</c:v>
                </c:pt>
                <c:pt idx="3">
                  <c:v>0.877091286772962</c:v>
                </c:pt>
                <c:pt idx="4">
                  <c:v>0.87267634803003846</c:v>
                </c:pt>
                <c:pt idx="5">
                  <c:v>0.87876618758889213</c:v>
                </c:pt>
                <c:pt idx="6">
                  <c:v>0.86655064001796545</c:v>
                </c:pt>
                <c:pt idx="7">
                  <c:v>0.87399693090800434</c:v>
                </c:pt>
                <c:pt idx="8">
                  <c:v>0.87961566840974448</c:v>
                </c:pt>
                <c:pt idx="9">
                  <c:v>0.85852234448686193</c:v>
                </c:pt>
                <c:pt idx="10">
                  <c:v>0.85744161239613748</c:v>
                </c:pt>
                <c:pt idx="11">
                  <c:v>0.88532616892910676</c:v>
                </c:pt>
                <c:pt idx="12">
                  <c:v>0.87147508902505932</c:v>
                </c:pt>
                <c:pt idx="13">
                  <c:v>0.8689086009431819</c:v>
                </c:pt>
                <c:pt idx="14">
                  <c:v>0.84604760835391879</c:v>
                </c:pt>
                <c:pt idx="15">
                  <c:v>0.8795081967213092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722-477F-B580-A6DF2AA0BF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1880"/>
        <c:axId val="1584540504"/>
      </c:lineChart>
      <c:catAx>
        <c:axId val="1584531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504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188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69277778230151432"/>
          <c:h val="0.277110903509942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СПО!$F$13816</c:f>
              <c:strCache>
                <c:ptCount val="1"/>
                <c:pt idx="0">
                  <c:v>Динамика 760825 Ярославский кадетский колледж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СПО!$CM$13816:$DB$13816</c:f>
              <c:numCache>
                <c:formatCode>0.00</c:formatCode>
                <c:ptCount val="16"/>
                <c:pt idx="0">
                  <c:v>0.12453299138804452</c:v>
                </c:pt>
                <c:pt idx="1">
                  <c:v>0.15268490374873323</c:v>
                </c:pt>
                <c:pt idx="2">
                  <c:v>0.12913183890577518</c:v>
                </c:pt>
                <c:pt idx="3">
                  <c:v>0.1210185536980749</c:v>
                </c:pt>
                <c:pt idx="4">
                  <c:v>0.11861491050320816</c:v>
                </c:pt>
                <c:pt idx="5">
                  <c:v>0.10748163627152996</c:v>
                </c:pt>
                <c:pt idx="6">
                  <c:v>0.12067819148936165</c:v>
                </c:pt>
                <c:pt idx="7">
                  <c:v>0.11981171901384657</c:v>
                </c:pt>
                <c:pt idx="8">
                  <c:v>8.9100267766681451E-2</c:v>
                </c:pt>
                <c:pt idx="9">
                  <c:v>0.16264564336372844</c:v>
                </c:pt>
                <c:pt idx="10">
                  <c:v>0.12328235815602828</c:v>
                </c:pt>
                <c:pt idx="11">
                  <c:v>9.3211752786220292E-2</c:v>
                </c:pt>
                <c:pt idx="12">
                  <c:v>0.1112950499348675</c:v>
                </c:pt>
                <c:pt idx="13">
                  <c:v>0.11608409321175273</c:v>
                </c:pt>
                <c:pt idx="14">
                  <c:v>0.11667299898682904</c:v>
                </c:pt>
                <c:pt idx="15">
                  <c:v>0.12290400202634222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5E-459E-9653-AD1DED4C09C2}"/>
            </c:ext>
          </c:extLst>
        </c:ser>
        <c:ser>
          <c:idx val="1"/>
          <c:order val="1"/>
          <c:tx>
            <c:strRef>
              <c:f>СПО!$F$13829</c:f>
              <c:strCache>
                <c:ptCount val="1"/>
                <c:pt idx="0">
                  <c:v>Динамика ЯО ПРОФЕССИЯ</c:v>
                </c:pt>
              </c:strCache>
            </c:strRef>
          </c:tx>
          <c:spPr>
            <a:solidFill>
              <a:srgbClr val="FFC000">
                <a:alpha val="52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СПО!$CM$13813:$DB$13813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СПО!$CM$13829:$DB$13829</c:f>
              <c:numCache>
                <c:formatCode>0.00</c:formatCode>
                <c:ptCount val="16"/>
                <c:pt idx="0">
                  <c:v>-7.0479948754312849E-3</c:v>
                </c:pt>
                <c:pt idx="1">
                  <c:v>-6.3550864136430185E-3</c:v>
                </c:pt>
                <c:pt idx="2">
                  <c:v>1.4441664817725908E-3</c:v>
                </c:pt>
                <c:pt idx="3">
                  <c:v>-6.9265926969054314E-3</c:v>
                </c:pt>
                <c:pt idx="4">
                  <c:v>-5.0055724500785992E-3</c:v>
                </c:pt>
                <c:pt idx="5">
                  <c:v>-8.7577767355246916E-3</c:v>
                </c:pt>
                <c:pt idx="6">
                  <c:v>-4.0107503296215041E-3</c:v>
                </c:pt>
                <c:pt idx="7">
                  <c:v>-1.1755757264038658E-2</c:v>
                </c:pt>
                <c:pt idx="8">
                  <c:v>-7.561483020974813E-3</c:v>
                </c:pt>
                <c:pt idx="9">
                  <c:v>-6.1521574719599625E-3</c:v>
                </c:pt>
                <c:pt idx="10">
                  <c:v>-7.6652893292938895E-3</c:v>
                </c:pt>
                <c:pt idx="11">
                  <c:v>-4.7838585777677523E-3</c:v>
                </c:pt>
                <c:pt idx="12">
                  <c:v>-4.5832112643027223E-3</c:v>
                </c:pt>
                <c:pt idx="13">
                  <c:v>-7.7605663486388643E-3</c:v>
                </c:pt>
                <c:pt idx="14">
                  <c:v>-3.6398135015457411E-3</c:v>
                </c:pt>
                <c:pt idx="15">
                  <c:v>-7.9938017291303343E-4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5E-459E-9653-AD1DED4C09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29920"/>
        <c:axId val="1584540896"/>
      </c:barChart>
      <c:catAx>
        <c:axId val="1584529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40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8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6911681282859293E-2"/>
              <c:y val="4.6610970238889632E-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29920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9061447722343903"/>
          <c:y val="0.72697860225098976"/>
          <c:w val="0.1927513455854212"/>
          <c:h val="0.2482633569108946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0.77142857142857146</c:v>
                </c:pt>
                <c:pt idx="1">
                  <c:v>0.69999999999999984</c:v>
                </c:pt>
                <c:pt idx="2">
                  <c:v>0.64642857142857146</c:v>
                </c:pt>
                <c:pt idx="3">
                  <c:v>0.75</c:v>
                </c:pt>
                <c:pt idx="4">
                  <c:v>0.75928571428571445</c:v>
                </c:pt>
                <c:pt idx="5">
                  <c:v>0.79166666666666641</c:v>
                </c:pt>
                <c:pt idx="6">
                  <c:v>0.71250000000000002</c:v>
                </c:pt>
                <c:pt idx="7">
                  <c:v>0.75000000000000011</c:v>
                </c:pt>
                <c:pt idx="8">
                  <c:v>0.79897959183673462</c:v>
                </c:pt>
                <c:pt idx="9">
                  <c:v>0.69999999999999984</c:v>
                </c:pt>
                <c:pt idx="10">
                  <c:v>0.64821428571428574</c:v>
                </c:pt>
                <c:pt idx="11">
                  <c:v>0.72285714285714275</c:v>
                </c:pt>
                <c:pt idx="12">
                  <c:v>0.74591836734693873</c:v>
                </c:pt>
                <c:pt idx="13">
                  <c:v>0.7628571428571429</c:v>
                </c:pt>
                <c:pt idx="14">
                  <c:v>0.75571428571428578</c:v>
                </c:pt>
                <c:pt idx="15">
                  <c:v>0.7142857142857143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EF8-46AB-A8BB-A78E3A6C9A69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0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0.89710884353741494</c:v>
                </c:pt>
                <c:pt idx="1">
                  <c:v>0.86360544217687107</c:v>
                </c:pt>
                <c:pt idx="2">
                  <c:v>0.818310657596372</c:v>
                </c:pt>
                <c:pt idx="3">
                  <c:v>0.89923469387755106</c:v>
                </c:pt>
                <c:pt idx="4">
                  <c:v>0.89504913076341608</c:v>
                </c:pt>
                <c:pt idx="5">
                  <c:v>0.89484126984126977</c:v>
                </c:pt>
                <c:pt idx="6">
                  <c:v>0.8337585034013606</c:v>
                </c:pt>
                <c:pt idx="7">
                  <c:v>0.88860544217687054</c:v>
                </c:pt>
                <c:pt idx="8">
                  <c:v>0.90913508260447018</c:v>
                </c:pt>
                <c:pt idx="9">
                  <c:v>0.83985260770975045</c:v>
                </c:pt>
                <c:pt idx="10">
                  <c:v>0.82695578231292521</c:v>
                </c:pt>
                <c:pt idx="11">
                  <c:v>0.87899305555555562</c:v>
                </c:pt>
                <c:pt idx="12">
                  <c:v>0.88824101068999017</c:v>
                </c:pt>
                <c:pt idx="13">
                  <c:v>0.87993197278911617</c:v>
                </c:pt>
                <c:pt idx="14">
                  <c:v>0.86394557823129237</c:v>
                </c:pt>
                <c:pt idx="15">
                  <c:v>0.85680272108843569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EF8-46AB-A8BB-A78E3A6C9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584"/>
        <c:axId val="158453540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СПО!$CM$13862:$DB$13862</c:f>
              <c:numCache>
                <c:formatCode>0.00</c:formatCode>
                <c:ptCount val="16"/>
                <c:pt idx="0">
                  <c:v>0.88318954738684674</c:v>
                </c:pt>
                <c:pt idx="1">
                  <c:v>0.87290572643160724</c:v>
                </c:pt>
                <c:pt idx="2">
                  <c:v>0.85197861965491373</c:v>
                </c:pt>
                <c:pt idx="3">
                  <c:v>0.88401787946986743</c:v>
                </c:pt>
                <c:pt idx="4">
                  <c:v>0.87768192048011706</c:v>
                </c:pt>
                <c:pt idx="5">
                  <c:v>0.88752396432441683</c:v>
                </c:pt>
                <c:pt idx="6">
                  <c:v>0.87056139034758695</c:v>
                </c:pt>
                <c:pt idx="7">
                  <c:v>0.885752688172043</c:v>
                </c:pt>
                <c:pt idx="8">
                  <c:v>0.88717715143071929</c:v>
                </c:pt>
                <c:pt idx="9">
                  <c:v>0.8646745019588219</c:v>
                </c:pt>
                <c:pt idx="10">
                  <c:v>0.86510690172543137</c:v>
                </c:pt>
                <c:pt idx="11">
                  <c:v>0.89011002750687451</c:v>
                </c:pt>
                <c:pt idx="12">
                  <c:v>0.87605830028936205</c:v>
                </c:pt>
                <c:pt idx="13">
                  <c:v>0.87666916729182076</c:v>
                </c:pt>
                <c:pt idx="14">
                  <c:v>0.84968742185546453</c:v>
                </c:pt>
                <c:pt idx="15">
                  <c:v>0.88030757689422223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EF8-46AB-A8BB-A78E3A6C9A69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СПО!$CM$13848:$DB$13848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СПО!$CM$13863:$DB$13863</c:f>
              <c:numCache>
                <c:formatCode>0.00</c:formatCode>
                <c:ptCount val="16"/>
                <c:pt idx="0">
                  <c:v>0.85999301473256407</c:v>
                </c:pt>
                <c:pt idx="1">
                  <c:v>0.85787067276288997</c:v>
                </c:pt>
                <c:pt idx="2">
                  <c:v>0.8315960882502359</c:v>
                </c:pt>
                <c:pt idx="3">
                  <c:v>0.86468539081210538</c:v>
                </c:pt>
                <c:pt idx="4">
                  <c:v>0.85589483997388327</c:v>
                </c:pt>
                <c:pt idx="5">
                  <c:v>0.86464819653094827</c:v>
                </c:pt>
                <c:pt idx="6">
                  <c:v>0.86434519921619857</c:v>
                </c:pt>
                <c:pt idx="7">
                  <c:v>0.85484160679294208</c:v>
                </c:pt>
                <c:pt idx="8">
                  <c:v>0.8783008304562735</c:v>
                </c:pt>
                <c:pt idx="9">
                  <c:v>0.83156887292256298</c:v>
                </c:pt>
                <c:pt idx="10">
                  <c:v>0.82080067494012632</c:v>
                </c:pt>
                <c:pt idx="11">
                  <c:v>0.8439116601160328</c:v>
                </c:pt>
                <c:pt idx="12">
                  <c:v>0.8595261422661713</c:v>
                </c:pt>
                <c:pt idx="13">
                  <c:v>0.85665686914869399</c:v>
                </c:pt>
                <c:pt idx="14">
                  <c:v>0.83621815806661703</c:v>
                </c:pt>
                <c:pt idx="15">
                  <c:v>0.87164707163073107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EF8-46AB-A8BB-A78E3A6C9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584"/>
        <c:axId val="1584535408"/>
      </c:lineChart>
      <c:catAx>
        <c:axId val="1584536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800">
                <a:latin typeface="+mn-lt"/>
              </a:defRPr>
            </a:pPr>
            <a:endParaRPr lang="ru-RU"/>
          </a:p>
        </c:txPr>
        <c:crossAx val="158453540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540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658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862171929007143"/>
          <c:w val="0.5751073164513524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СПО!$G$13868:$J$13868</c:f>
              <c:numCache>
                <c:formatCode>0.00</c:formatCode>
                <c:ptCount val="4"/>
                <c:pt idx="0">
                  <c:v>3.8095238095238404E-2</c:v>
                </c:pt>
                <c:pt idx="1">
                  <c:v>0.2416666666666667</c:v>
                </c:pt>
                <c:pt idx="2">
                  <c:v>-3.5714285714290028E-3</c:v>
                </c:pt>
                <c:pt idx="3">
                  <c:v>0.13214285714285667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77-4FFF-B2F7-3C02228DFCEB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СПО!$G$13847:$J$13848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СПО!$G$13869:$J$13869</c:f>
              <c:numCache>
                <c:formatCode>0.00</c:formatCode>
                <c:ptCount val="4"/>
                <c:pt idx="0">
                  <c:v>0.10102764510059359</c:v>
                </c:pt>
                <c:pt idx="1">
                  <c:v>8.4237950499349346E-2</c:v>
                </c:pt>
                <c:pt idx="2">
                  <c:v>9.8319824383654719E-2</c:v>
                </c:pt>
                <c:pt idx="3">
                  <c:v>0.13431755680995838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77-4FFF-B2F7-3C02228DFC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9384"/>
        <c:axId val="1550262720"/>
      </c:barChart>
      <c:catAx>
        <c:axId val="1550269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2720"/>
        <c:crosses val="autoZero"/>
        <c:auto val="1"/>
        <c:lblAlgn val="ctr"/>
        <c:lblOffset val="100"/>
        <c:noMultiLvlLbl val="0"/>
      </c:catAx>
      <c:valAx>
        <c:axId val="15502627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93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847112182331911E-2"/>
          <c:y val="3.3213043284843639E-2"/>
          <c:w val="0.69691428695508206"/>
          <c:h val="0.306466657769473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СПО!$F$13844</c:f>
              <c:strCache>
                <c:ptCount val="1"/>
                <c:pt idx="0">
                  <c:v>Динамика 760825 Ярославский кадетский колледж СПЕЦИАЛЬНОСТЬ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СПО!$CM$13844:$DB$13844</c:f>
              <c:numCache>
                <c:formatCode>0.00</c:formatCode>
                <c:ptCount val="16"/>
                <c:pt idx="0">
                  <c:v>0.12568027210884347</c:v>
                </c:pt>
                <c:pt idx="1">
                  <c:v>0.16360544217687123</c:v>
                </c:pt>
                <c:pt idx="2">
                  <c:v>0.17188208616780054</c:v>
                </c:pt>
                <c:pt idx="3">
                  <c:v>0.14923469387755106</c:v>
                </c:pt>
                <c:pt idx="4">
                  <c:v>0.13576341647770163</c:v>
                </c:pt>
                <c:pt idx="5">
                  <c:v>0.10317460317460336</c:v>
                </c:pt>
                <c:pt idx="6">
                  <c:v>0.12125850340136057</c:v>
                </c:pt>
                <c:pt idx="7">
                  <c:v>0.13860544217687043</c:v>
                </c:pt>
                <c:pt idx="8">
                  <c:v>0.11015549076773556</c:v>
                </c:pt>
                <c:pt idx="9">
                  <c:v>0.13985260770975061</c:v>
                </c:pt>
                <c:pt idx="10">
                  <c:v>0.17874149659863947</c:v>
                </c:pt>
                <c:pt idx="11">
                  <c:v>0.15613591269841287</c:v>
                </c:pt>
                <c:pt idx="12">
                  <c:v>0.14232264334305145</c:v>
                </c:pt>
                <c:pt idx="13">
                  <c:v>0.11707482993197327</c:v>
                </c:pt>
                <c:pt idx="14">
                  <c:v>0.10823129251700658</c:v>
                </c:pt>
                <c:pt idx="15">
                  <c:v>0.14251700680272139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B0-4B38-B58F-036331DA4E3D}"/>
            </c:ext>
          </c:extLst>
        </c:ser>
        <c:ser>
          <c:idx val="1"/>
          <c:order val="1"/>
          <c:tx>
            <c:strRef>
              <c:f>СПО!$F$13857</c:f>
              <c:strCache>
                <c:ptCount val="1"/>
                <c:pt idx="0">
                  <c:v>Динамика ЯО СПЕЦИАЛЬНОСТЬ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0033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СПО!$CM$13841:$DB$13841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СПО!$CM$13857:$DB$13857</c:f>
              <c:numCache>
                <c:formatCode>0.00</c:formatCode>
                <c:ptCount val="16"/>
                <c:pt idx="0">
                  <c:v>-2.3196532654282676E-2</c:v>
                </c:pt>
                <c:pt idx="1">
                  <c:v>-1.5035053668717269E-2</c:v>
                </c:pt>
                <c:pt idx="2">
                  <c:v>-2.0382531404677828E-2</c:v>
                </c:pt>
                <c:pt idx="3">
                  <c:v>-1.9332488657762048E-2</c:v>
                </c:pt>
                <c:pt idx="4">
                  <c:v>-2.1787080506233791E-2</c:v>
                </c:pt>
                <c:pt idx="5">
                  <c:v>-2.287576779346856E-2</c:v>
                </c:pt>
                <c:pt idx="6">
                  <c:v>-6.2161911313883822E-3</c:v>
                </c:pt>
                <c:pt idx="7">
                  <c:v>-3.0911081379100924E-2</c:v>
                </c:pt>
                <c:pt idx="8">
                  <c:v>-8.8763209744457949E-3</c:v>
                </c:pt>
                <c:pt idx="9">
                  <c:v>-3.310562903625891E-2</c:v>
                </c:pt>
                <c:pt idx="10">
                  <c:v>-4.4306226785305047E-2</c:v>
                </c:pt>
                <c:pt idx="11">
                  <c:v>-4.619836739084171E-2</c:v>
                </c:pt>
                <c:pt idx="12">
                  <c:v>-1.6532158023190746E-2</c:v>
                </c:pt>
                <c:pt idx="13">
                  <c:v>-2.0012298143126772E-2</c:v>
                </c:pt>
                <c:pt idx="14">
                  <c:v>-1.3469263788847496E-2</c:v>
                </c:pt>
                <c:pt idx="15">
                  <c:v>-8.6605052634911583E-3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B0-4B38-B58F-036331DA4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0704"/>
        <c:axId val="1584540112"/>
      </c:barChart>
      <c:catAx>
        <c:axId val="1584530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40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4011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/>
                </a:pPr>
                <a:r>
                  <a:rPr lang="ru-RU" sz="800" b="0" i="0" baseline="0">
                    <a:effectLst/>
                  </a:rPr>
                  <a:t>Приращение в % от значений 2020 года</a:t>
                </a:r>
                <a:endParaRPr lang="ru-RU" sz="800">
                  <a:effectLst/>
                </a:endParaRP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ru-RU"/>
          </a:p>
        </c:txPr>
        <c:crossAx val="1584530704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78490175801447781"/>
          <c:y val="0.6505184394323591"/>
          <c:w val="0.21371940710099965"/>
          <c:h val="0.30433293295965125"/>
        </c:manualLayout>
      </c:layout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98964803312625E-2"/>
          <c:y val="3.5472972972972971E-2"/>
          <c:w val="0.91614906832298137"/>
          <c:h val="0.351693961180911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rgbClr val="0033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СПО!$CM$13821:$DB$13821</c:f>
              <c:numCache>
                <c:formatCode>0.00</c:formatCode>
                <c:ptCount val="16"/>
                <c:pt idx="0">
                  <c:v>0.74590773809523814</c:v>
                </c:pt>
                <c:pt idx="1">
                  <c:v>0.69761904761904792</c:v>
                </c:pt>
                <c:pt idx="2">
                  <c:v>0.6852678571428571</c:v>
                </c:pt>
                <c:pt idx="3">
                  <c:v>0.75037202380952384</c:v>
                </c:pt>
                <c:pt idx="4">
                  <c:v>0.74315476190476182</c:v>
                </c:pt>
                <c:pt idx="5">
                  <c:v>0.7611607142857143</c:v>
                </c:pt>
                <c:pt idx="6">
                  <c:v>0.6897321428571429</c:v>
                </c:pt>
                <c:pt idx="7">
                  <c:v>0.72519841269841279</c:v>
                </c:pt>
                <c:pt idx="8">
                  <c:v>0.77954931972789132</c:v>
                </c:pt>
                <c:pt idx="9">
                  <c:v>0.66815476190476186</c:v>
                </c:pt>
                <c:pt idx="10">
                  <c:v>0.66927083333333337</c:v>
                </c:pt>
                <c:pt idx="11">
                  <c:v>0.77916666666666701</c:v>
                </c:pt>
                <c:pt idx="12">
                  <c:v>0.7359693877551019</c:v>
                </c:pt>
                <c:pt idx="13">
                  <c:v>0.73452380952380969</c:v>
                </c:pt>
                <c:pt idx="14">
                  <c:v>0.71934523809523787</c:v>
                </c:pt>
                <c:pt idx="15">
                  <c:v>0.72648809523809543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2D-42A5-B5C7-CD07ED1598E4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rgbClr val="003300"/>
              </a:solidFill>
            </a:ln>
          </c:spPr>
          <c:invertIfNegative val="0"/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СПО!$CM$13822:$DB$13822</c:f>
              <c:numCache>
                <c:formatCode>0.00</c:formatCode>
                <c:ptCount val="16"/>
                <c:pt idx="0">
                  <c:v>0.87044072948328266</c:v>
                </c:pt>
                <c:pt idx="1">
                  <c:v>0.85030395136778114</c:v>
                </c:pt>
                <c:pt idx="2">
                  <c:v>0.81439969604863227</c:v>
                </c:pt>
                <c:pt idx="3">
                  <c:v>0.87139057750759874</c:v>
                </c:pt>
                <c:pt idx="4">
                  <c:v>0.86176967240796998</c:v>
                </c:pt>
                <c:pt idx="5">
                  <c:v>0.86864235055724426</c:v>
                </c:pt>
                <c:pt idx="6">
                  <c:v>0.81041033434650456</c:v>
                </c:pt>
                <c:pt idx="7">
                  <c:v>0.84501013171225936</c:v>
                </c:pt>
                <c:pt idx="8">
                  <c:v>0.86864958749457277</c:v>
                </c:pt>
                <c:pt idx="9">
                  <c:v>0.83080040526849031</c:v>
                </c:pt>
                <c:pt idx="10">
                  <c:v>0.79255319148936165</c:v>
                </c:pt>
                <c:pt idx="11">
                  <c:v>0.8723784194528873</c:v>
                </c:pt>
                <c:pt idx="12">
                  <c:v>0.8472644376899694</c:v>
                </c:pt>
                <c:pt idx="13">
                  <c:v>0.85060790273556242</c:v>
                </c:pt>
                <c:pt idx="14">
                  <c:v>0.83601823708206691</c:v>
                </c:pt>
                <c:pt idx="15">
                  <c:v>0.84939209726443765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2D-42A5-B5C7-CD07ED159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6976"/>
        <c:axId val="1584533840"/>
      </c:barChart>
      <c:lineChart>
        <c:grouping val="standard"/>
        <c:varyColors val="0"/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СПО!$CM$13849:$DB$13849</c:f>
              <c:numCache>
                <c:formatCode>0.00</c:formatCode>
                <c:ptCount val="16"/>
                <c:pt idx="0">
                  <c:v>0.77142857142857146</c:v>
                </c:pt>
                <c:pt idx="1">
                  <c:v>0.69999999999999984</c:v>
                </c:pt>
                <c:pt idx="2">
                  <c:v>0.64642857142857146</c:v>
                </c:pt>
                <c:pt idx="3">
                  <c:v>0.75</c:v>
                </c:pt>
                <c:pt idx="4">
                  <c:v>0.75928571428571445</c:v>
                </c:pt>
                <c:pt idx="5">
                  <c:v>0.79166666666666641</c:v>
                </c:pt>
                <c:pt idx="6">
                  <c:v>0.71250000000000002</c:v>
                </c:pt>
                <c:pt idx="7">
                  <c:v>0.75000000000000011</c:v>
                </c:pt>
                <c:pt idx="8">
                  <c:v>0.79897959183673462</c:v>
                </c:pt>
                <c:pt idx="9">
                  <c:v>0.69999999999999984</c:v>
                </c:pt>
                <c:pt idx="10">
                  <c:v>0.64821428571428574</c:v>
                </c:pt>
                <c:pt idx="11">
                  <c:v>0.72285714285714275</c:v>
                </c:pt>
                <c:pt idx="12">
                  <c:v>0.74591836734693873</c:v>
                </c:pt>
                <c:pt idx="13">
                  <c:v>0.7628571428571429</c:v>
                </c:pt>
                <c:pt idx="14">
                  <c:v>0.75571428571428578</c:v>
                </c:pt>
                <c:pt idx="15">
                  <c:v>0.7142857142857143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B2D-42A5-B5C7-CD07ED1598E4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СПО!$CM$13820:$DB$13820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СПО!$CM$13850:$DB$13850</c:f>
              <c:numCache>
                <c:formatCode>0.00</c:formatCode>
                <c:ptCount val="16"/>
                <c:pt idx="0">
                  <c:v>0.89710884353741494</c:v>
                </c:pt>
                <c:pt idx="1">
                  <c:v>0.86360544217687107</c:v>
                </c:pt>
                <c:pt idx="2">
                  <c:v>0.818310657596372</c:v>
                </c:pt>
                <c:pt idx="3">
                  <c:v>0.89923469387755106</c:v>
                </c:pt>
                <c:pt idx="4">
                  <c:v>0.89504913076341608</c:v>
                </c:pt>
                <c:pt idx="5">
                  <c:v>0.89484126984126977</c:v>
                </c:pt>
                <c:pt idx="6">
                  <c:v>0.8337585034013606</c:v>
                </c:pt>
                <c:pt idx="7">
                  <c:v>0.88860544217687054</c:v>
                </c:pt>
                <c:pt idx="8">
                  <c:v>0.90913508260447018</c:v>
                </c:pt>
                <c:pt idx="9">
                  <c:v>0.83985260770975045</c:v>
                </c:pt>
                <c:pt idx="10">
                  <c:v>0.82695578231292521</c:v>
                </c:pt>
                <c:pt idx="11">
                  <c:v>0.87899305555555562</c:v>
                </c:pt>
                <c:pt idx="12">
                  <c:v>0.88824101068999017</c:v>
                </c:pt>
                <c:pt idx="13">
                  <c:v>0.87993197278911617</c:v>
                </c:pt>
                <c:pt idx="14">
                  <c:v>0.86394557823129237</c:v>
                </c:pt>
                <c:pt idx="15">
                  <c:v>0.85680272108843569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B2D-42A5-B5C7-CD07ED159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4536976"/>
        <c:axId val="1584533840"/>
      </c:lineChart>
      <c:catAx>
        <c:axId val="1584536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384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58453384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Удовлетворенность </a:t>
                </a:r>
              </a:p>
            </c:rich>
          </c:tx>
          <c:layout>
            <c:manualLayout>
              <c:xMode val="edge"/>
              <c:yMode val="edge"/>
              <c:x val="1.1387136542107219E-2"/>
              <c:y val="0.10304053063428846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600"/>
            </a:pPr>
            <a:endParaRPr lang="ru-RU"/>
          </a:p>
        </c:txPr>
        <c:crossAx val="1584536976"/>
        <c:crosses val="autoZero"/>
        <c:crossBetween val="between"/>
      </c:valAx>
      <c:spPr>
        <a:solidFill>
          <a:srgbClr val="FFFFFF"/>
        </a:solidFill>
        <a:ln w="12700">
          <a:solidFill>
            <a:srgbClr val="808080"/>
          </a:solidFill>
          <a:prstDash val="solid"/>
        </a:ln>
      </c:spPr>
    </c:plotArea>
    <c:legend>
      <c:legendPos val="b"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+mn-lt"/>
          <a:ea typeface="Arial Cyr"/>
          <a:cs typeface="Arial Cyr"/>
        </a:defRPr>
      </a:pPr>
      <a:endParaRPr lang="ru-RU"/>
    </a:p>
  </c:txPr>
  <c:externalData r:id="rId1">
    <c:autoUpdate val="0"/>
  </c:externalData>
  <c:userShapes r:id="rId2"/>
</c:chartSpace>
</file>

<file path=ppt/charts/chart1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4.1235523031237876E-2"/>
          <c:w val="0.93030984482210555"/>
          <c:h val="0.25155694569636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СПО!$CM$13868:$DB$13868</c:f>
              <c:numCache>
                <c:formatCode>0.00</c:formatCode>
                <c:ptCount val="16"/>
                <c:pt idx="0">
                  <c:v>2.5520833333333326E-2</c:v>
                </c:pt>
                <c:pt idx="1">
                  <c:v>2.3809523809519284E-3</c:v>
                </c:pt>
                <c:pt idx="2">
                  <c:v>-3.8839285714285632E-2</c:v>
                </c:pt>
                <c:pt idx="3">
                  <c:v>-3.7202380952383596E-4</c:v>
                </c:pt>
                <c:pt idx="4">
                  <c:v>1.6130952380952635E-2</c:v>
                </c:pt>
                <c:pt idx="5">
                  <c:v>3.0505952380952106E-2</c:v>
                </c:pt>
                <c:pt idx="6">
                  <c:v>2.2767857142857117E-2</c:v>
                </c:pt>
                <c:pt idx="7">
                  <c:v>2.4801587301587324E-2</c:v>
                </c:pt>
                <c:pt idx="8">
                  <c:v>1.9430272108843294E-2</c:v>
                </c:pt>
                <c:pt idx="9">
                  <c:v>3.1845238095237982E-2</c:v>
                </c:pt>
                <c:pt idx="10">
                  <c:v>-2.1056547619047628E-2</c:v>
                </c:pt>
                <c:pt idx="11">
                  <c:v>-5.6309523809524253E-2</c:v>
                </c:pt>
                <c:pt idx="12">
                  <c:v>9.9489795918368262E-3</c:v>
                </c:pt>
                <c:pt idx="13">
                  <c:v>2.833333333333321E-2</c:v>
                </c:pt>
                <c:pt idx="14">
                  <c:v>3.6369047619047912E-2</c:v>
                </c:pt>
                <c:pt idx="15">
                  <c:v>-1.2202380952381131E-2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C9-4B7A-80FE-4A79097BF5E7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СПО!$CM$13861:$DB$13861</c:f>
              <c:strCache>
                <c:ptCount val="16"/>
                <c:pt idx="0">
                  <c:v>1. Готовность выпускников к вхождению в производственный коллектив </c:v>
                </c:pt>
                <c:pt idx="1">
                  <c:v>2. Забота о сохранении здоровья,безопасных и комфортных условий обучения студентов</c:v>
                </c:pt>
                <c:pt idx="2">
                  <c:v>3. Осуществление  мер материальной и социальной поддержки студентов</c:v>
                </c:pt>
                <c:pt idx="3">
                  <c:v>4. Прочные основы гражданско- правовой грамотности</c:v>
                </c:pt>
                <c:pt idx="4">
                  <c:v>5. Высокий уровень профессионализма выпускников </c:v>
                </c:pt>
                <c:pt idx="5">
                  <c:v>6. Давать качественные знания по специальным дисциплинам</c:v>
                </c:pt>
                <c:pt idx="6">
                  <c:v>7. Обеспечение учебного процесса оборудованием, позволяющим использовать современные, в т.ч. компьютерные технологии</c:v>
                </c:pt>
                <c:pt idx="7">
                  <c:v>8.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Содействие выпускникам в трудоустройстве</c:v>
                </c:pt>
                <c:pt idx="10">
                  <c:v>11. Четко организованные учебные занятия</c:v>
                </c:pt>
                <c:pt idx="11">
                  <c:v>12. Четкая организация производственной практикой на современном оборудовании</c:v>
                </c:pt>
                <c:pt idx="12">
                  <c:v>13. Сформированность у выпускников навыков самоорганизованности в работе</c:v>
                </c:pt>
                <c:pt idx="13">
                  <c:v>14. Сформированность  у выпускников навыков  эффективного делового общения</c:v>
                </c:pt>
                <c:pt idx="14">
                  <c:v>15. Организация интересной, разноообразной внеучебной деятельности студентов</c:v>
                </c:pt>
                <c:pt idx="15">
                  <c:v>16. Хороший психологический климат в студенческих коллективах</c:v>
                </c:pt>
              </c:strCache>
            </c:strRef>
          </c:cat>
          <c:val>
            <c:numRef>
              <c:f>СПО!$CM$13869:$DB$13869</c:f>
              <c:numCache>
                <c:formatCode>0.00</c:formatCode>
                <c:ptCount val="16"/>
                <c:pt idx="0">
                  <c:v>2.6668114054132275E-2</c:v>
                </c:pt>
                <c:pt idx="1">
                  <c:v>1.3301490809089933E-2</c:v>
                </c:pt>
                <c:pt idx="2">
                  <c:v>3.910961547739733E-3</c:v>
                </c:pt>
                <c:pt idx="3">
                  <c:v>2.7844116369952321E-2</c:v>
                </c:pt>
                <c:pt idx="4">
                  <c:v>3.3279458355446101E-2</c:v>
                </c:pt>
                <c:pt idx="5">
                  <c:v>2.6198919284025513E-2</c:v>
                </c:pt>
                <c:pt idx="6">
                  <c:v>2.3348169054856038E-2</c:v>
                </c:pt>
                <c:pt idx="7">
                  <c:v>4.3595310464611181E-2</c:v>
                </c:pt>
                <c:pt idx="8">
                  <c:v>4.0485495109897407E-2</c:v>
                </c:pt>
                <c:pt idx="9">
                  <c:v>9.0522024412601487E-3</c:v>
                </c:pt>
                <c:pt idx="10">
                  <c:v>3.4402590823563561E-2</c:v>
                </c:pt>
                <c:pt idx="11">
                  <c:v>6.6146361026683254E-3</c:v>
                </c:pt>
                <c:pt idx="12">
                  <c:v>4.0976573000020777E-2</c:v>
                </c:pt>
                <c:pt idx="13">
                  <c:v>2.9324070053553752E-2</c:v>
                </c:pt>
                <c:pt idx="14">
                  <c:v>2.792734114922546E-2</c:v>
                </c:pt>
                <c:pt idx="15">
                  <c:v>7.4106238239980415E-3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C9-4B7A-80FE-4A79097BF5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4532272"/>
        <c:axId val="1584532664"/>
      </c:barChart>
      <c:catAx>
        <c:axId val="158453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84532664"/>
        <c:crosses val="autoZero"/>
        <c:auto val="1"/>
        <c:lblAlgn val="ctr"/>
        <c:lblOffset val="100"/>
        <c:noMultiLvlLbl val="0"/>
      </c:catAx>
      <c:valAx>
        <c:axId val="1584532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sz="800" b="0" i="0" u="none" strike="noStrike" baseline="0">
                    <a:effectLst/>
                  </a:rPr>
                  <a:t>Разница в удовлетворенности  СПЕЦИАЛЬНОСТЬ-ПРОФЕССИЯ (в баллах)</a:t>
                </a:r>
                <a:endParaRPr lang="ru-RU"/>
              </a:p>
            </c:rich>
          </c:tx>
          <c:layout>
            <c:manualLayout>
              <c:xMode val="edge"/>
              <c:yMode val="edge"/>
              <c:x val="6.3489602261255816E-3"/>
              <c:y val="7.2792842915507985E-2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845322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ОУ'!$I$3:$I$22</c:f>
              <c:strCache>
                <c:ptCount val="20"/>
                <c:pt idx="0">
                  <c:v>55. Я доволен тем, что  меня научили работать в команде, эффективно общаться с коллегами и руководством</c:v>
                </c:pt>
                <c:pt idx="1">
                  <c:v>70. Благодаря учебе  я теперь умею выделять главное и второстепенное в своей  работе.</c:v>
                </c:pt>
                <c:pt idx="2">
                  <c:v>50. Благодаря  учебе я научился грамотно разрешать конфликтные ситуации.</c:v>
                </c:pt>
                <c:pt idx="3">
                  <c:v>46. Я доволен, что за время обучения я почувствовал себя членом профессионального сообщества.</c:v>
                </c:pt>
                <c:pt idx="4">
                  <c:v>73. Благодаря учебе я стал  гораздо лучше контролировать, и, при необходимости, поправлять  свою работу.</c:v>
                </c:pt>
                <c:pt idx="5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6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7">
                  <c:v>84. Мне нравится  обсуждать  профессиональные вопросы  с представителями  моей профессии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0">
                  <c:v>81. Мне нравится, что  здесь я приобрел специальность,  которая обеспечит мне  уважение в обществе</c:v>
                </c:pt>
                <c:pt idx="11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2">
                  <c:v>63. Я рад, что здесь очень активно  содействуют трудоустройству выпускников.</c:v>
                </c:pt>
                <c:pt idx="13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4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5">
                  <c:v>45. Я доволен, что здесь меня научили быстро   находить нужную для учебы и  работы информацию.</c:v>
                </c:pt>
                <c:pt idx="16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7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8">
                  <c:v>38. Я бы рекомендовал эту образовательную организацию тем, кто хочет получить эту специальность</c:v>
                </c:pt>
                <c:pt idx="19">
                  <c:v>35. Я удовлетворен знаниями по профессиональным дисциплинам, полученными здесь. </c:v>
                </c:pt>
              </c:strCache>
            </c:strRef>
          </c:cat>
          <c:val>
            <c:numRef>
              <c:f>'Рейтинг ОУ'!$J$3:$J$22</c:f>
              <c:numCache>
                <c:formatCode>0.00</c:formatCode>
                <c:ptCount val="20"/>
                <c:pt idx="0">
                  <c:v>29.884200994336659</c:v>
                </c:pt>
                <c:pt idx="1">
                  <c:v>29.196419034777051</c:v>
                </c:pt>
                <c:pt idx="2">
                  <c:v>28.808365276694669</c:v>
                </c:pt>
                <c:pt idx="3">
                  <c:v>27.760864705283726</c:v>
                </c:pt>
                <c:pt idx="4">
                  <c:v>27.338696039183951</c:v>
                </c:pt>
                <c:pt idx="5">
                  <c:v>27.126525064574214</c:v>
                </c:pt>
                <c:pt idx="6">
                  <c:v>26.979000850495957</c:v>
                </c:pt>
                <c:pt idx="7">
                  <c:v>26.878383935119665</c:v>
                </c:pt>
                <c:pt idx="8">
                  <c:v>26.788666700803994</c:v>
                </c:pt>
                <c:pt idx="9">
                  <c:v>26.651670463699116</c:v>
                </c:pt>
                <c:pt idx="10">
                  <c:v>26.577628083405646</c:v>
                </c:pt>
                <c:pt idx="11">
                  <c:v>26.54556599263567</c:v>
                </c:pt>
                <c:pt idx="12">
                  <c:v>26.444491161031802</c:v>
                </c:pt>
                <c:pt idx="13">
                  <c:v>26.368167908164832</c:v>
                </c:pt>
                <c:pt idx="14">
                  <c:v>26.302176397888488</c:v>
                </c:pt>
                <c:pt idx="15">
                  <c:v>26.187625132652727</c:v>
                </c:pt>
                <c:pt idx="16">
                  <c:v>26.15536548424657</c:v>
                </c:pt>
                <c:pt idx="17">
                  <c:v>25.912609153066324</c:v>
                </c:pt>
                <c:pt idx="18">
                  <c:v>25.772125295192701</c:v>
                </c:pt>
                <c:pt idx="19">
                  <c:v>25.533112160371026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6D-4572-8397-33857CF3E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2696"/>
        <c:axId val="1586250736"/>
      </c:lineChart>
      <c:lineChart>
        <c:grouping val="standard"/>
        <c:varyColors val="0"/>
        <c:ser>
          <c:idx val="1"/>
          <c:order val="1"/>
          <c:tx>
            <c:strRef>
              <c:f>'Рейтинг ОУ'!$K$2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ОУ'!$I$3:$I$22</c:f>
              <c:strCache>
                <c:ptCount val="20"/>
                <c:pt idx="0">
                  <c:v>55. Я доволен тем, что  меня научили работать в команде, эффективно общаться с коллегами и руководством</c:v>
                </c:pt>
                <c:pt idx="1">
                  <c:v>70. Благодаря учебе  я теперь умею выделять главное и второстепенное в своей  работе.</c:v>
                </c:pt>
                <c:pt idx="2">
                  <c:v>50. Благодаря  учебе я научился грамотно разрешать конфликтные ситуации.</c:v>
                </c:pt>
                <c:pt idx="3">
                  <c:v>46. Я доволен, что за время обучения я почувствовал себя членом профессионального сообщества.</c:v>
                </c:pt>
                <c:pt idx="4">
                  <c:v>73. Благодаря учебе я стал  гораздо лучше контролировать, и, при необходимости, поправлять  свою работу.</c:v>
                </c:pt>
                <c:pt idx="5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6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7">
                  <c:v>84. Мне нравится  обсуждать  профессиональные вопросы  с представителями  моей профессии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0">
                  <c:v>81. Мне нравится, что  здесь я приобрел специальность,  которая обеспечит мне  уважение в обществе</c:v>
                </c:pt>
                <c:pt idx="11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2">
                  <c:v>63. Я рад, что здесь очень активно  содействуют трудоустройству выпускников.</c:v>
                </c:pt>
                <c:pt idx="13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4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5">
                  <c:v>45. Я доволен, что здесь меня научили быстро   находить нужную для учебы и  работы информацию.</c:v>
                </c:pt>
                <c:pt idx="16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7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8">
                  <c:v>38. Я бы рекомендовал эту образовательную организацию тем, кто хочет получить эту специальность</c:v>
                </c:pt>
                <c:pt idx="19">
                  <c:v>35. Я удовлетворен знаниями по профессиональным дисциплинам, полученными здесь. </c:v>
                </c:pt>
              </c:strCache>
            </c:strRef>
          </c:cat>
          <c:val>
            <c:numRef>
              <c:f>'Рейтинг ОУ'!$K$3:$K$22</c:f>
              <c:numCache>
                <c:formatCode>0.00</c:formatCode>
                <c:ptCount val="20"/>
                <c:pt idx="0">
                  <c:v>4.5336134453781511</c:v>
                </c:pt>
                <c:pt idx="1">
                  <c:v>4.4453781512605044</c:v>
                </c:pt>
                <c:pt idx="2">
                  <c:v>4.3571428571428568</c:v>
                </c:pt>
                <c:pt idx="3">
                  <c:v>4.5084033613445378</c:v>
                </c:pt>
                <c:pt idx="4">
                  <c:v>4.4663865546218489</c:v>
                </c:pt>
                <c:pt idx="5">
                  <c:v>4.5147058823529411</c:v>
                </c:pt>
                <c:pt idx="6">
                  <c:v>4.5483193277310923</c:v>
                </c:pt>
                <c:pt idx="7">
                  <c:v>4.5126050420168067</c:v>
                </c:pt>
                <c:pt idx="8">
                  <c:v>4.4390756302521011</c:v>
                </c:pt>
                <c:pt idx="9">
                  <c:v>4.579831932773109</c:v>
                </c:pt>
                <c:pt idx="10">
                  <c:v>4.5357142857142856</c:v>
                </c:pt>
                <c:pt idx="11">
                  <c:v>4.4138655462184877</c:v>
                </c:pt>
                <c:pt idx="12">
                  <c:v>4.348739495798319</c:v>
                </c:pt>
                <c:pt idx="13">
                  <c:v>4.48109243697479</c:v>
                </c:pt>
                <c:pt idx="14">
                  <c:v>4.53781512605042</c:v>
                </c:pt>
                <c:pt idx="15">
                  <c:v>4.4558823529411766</c:v>
                </c:pt>
                <c:pt idx="16">
                  <c:v>4.5441176470588234</c:v>
                </c:pt>
                <c:pt idx="17">
                  <c:v>4.4411764705882355</c:v>
                </c:pt>
                <c:pt idx="18">
                  <c:v>4.5168067226890756</c:v>
                </c:pt>
                <c:pt idx="19">
                  <c:v>4.5546218487394956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6D-4572-8397-33857CF3E568}"/>
            </c:ext>
          </c:extLst>
        </c:ser>
        <c:ser>
          <c:idx val="2"/>
          <c:order val="2"/>
          <c:tx>
            <c:strRef>
              <c:f>'Рейтинг ОУ'!$L$2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ОУ'!$I$3:$I$22</c:f>
              <c:strCache>
                <c:ptCount val="20"/>
                <c:pt idx="0">
                  <c:v>55. Я доволен тем, что  меня научили работать в команде, эффективно общаться с коллегами и руководством</c:v>
                </c:pt>
                <c:pt idx="1">
                  <c:v>70. Благодаря учебе  я теперь умею выделять главное и второстепенное в своей  работе.</c:v>
                </c:pt>
                <c:pt idx="2">
                  <c:v>50. Благодаря  учебе я научился грамотно разрешать конфликтные ситуации.</c:v>
                </c:pt>
                <c:pt idx="3">
                  <c:v>46. Я доволен, что за время обучения я почувствовал себя членом профессионального сообщества.</c:v>
                </c:pt>
                <c:pt idx="4">
                  <c:v>73. Благодаря учебе я стал  гораздо лучше контролировать, и, при необходимости, поправлять  свою работу.</c:v>
                </c:pt>
                <c:pt idx="5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6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7">
                  <c:v>84. Мне нравится  обсуждать  профессиональные вопросы  с представителями  моей профессии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10">
                  <c:v>81. Мне нравится, что  здесь я приобрел специальность,  которая обеспечит мне  уважение в обществе</c:v>
                </c:pt>
                <c:pt idx="11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2">
                  <c:v>63. Я рад, что здесь очень активно  содействуют трудоустройству выпускников.</c:v>
                </c:pt>
                <c:pt idx="13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4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15">
                  <c:v>45. Я доволен, что здесь меня научили быстро   находить нужную для учебы и  работы информацию.</c:v>
                </c:pt>
                <c:pt idx="16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17">
                  <c:v>31. Мне нравилось, что наши педагоги  умеют разрешать конфликтные ситуации со студентами корректно и тактично.</c:v>
                </c:pt>
                <c:pt idx="18">
                  <c:v>38. Я бы рекомендовал эту образовательную организацию тем, кто хочет получить эту специальность</c:v>
                </c:pt>
                <c:pt idx="19">
                  <c:v>35. Я удовлетворен знаниями по профессиональным дисциплинам, полученными здесь. </c:v>
                </c:pt>
              </c:strCache>
            </c:strRef>
          </c:cat>
          <c:val>
            <c:numRef>
              <c:f>'Рейтинг ОУ'!$L$3:$L$22</c:f>
              <c:numCache>
                <c:formatCode>0.00</c:formatCode>
                <c:ptCount val="20"/>
                <c:pt idx="0">
                  <c:v>4.4295308228377808</c:v>
                </c:pt>
                <c:pt idx="1">
                  <c:v>4.4295308228377808</c:v>
                </c:pt>
                <c:pt idx="2">
                  <c:v>4.4295308228377808</c:v>
                </c:pt>
                <c:pt idx="3">
                  <c:v>4.4295308228377808</c:v>
                </c:pt>
                <c:pt idx="4">
                  <c:v>4.4295308228377808</c:v>
                </c:pt>
                <c:pt idx="5">
                  <c:v>4.4295308228377808</c:v>
                </c:pt>
                <c:pt idx="6">
                  <c:v>4.4295308228377808</c:v>
                </c:pt>
                <c:pt idx="7">
                  <c:v>4.4295308228377808</c:v>
                </c:pt>
                <c:pt idx="8">
                  <c:v>4.4295308228377808</c:v>
                </c:pt>
                <c:pt idx="9">
                  <c:v>4.4295308228377808</c:v>
                </c:pt>
                <c:pt idx="10">
                  <c:v>4.4295308228377808</c:v>
                </c:pt>
                <c:pt idx="11">
                  <c:v>4.4295308228377808</c:v>
                </c:pt>
                <c:pt idx="12">
                  <c:v>4.4295308228377808</c:v>
                </c:pt>
                <c:pt idx="13">
                  <c:v>4.4295308228377808</c:v>
                </c:pt>
                <c:pt idx="14">
                  <c:v>4.4295308228377808</c:v>
                </c:pt>
                <c:pt idx="15">
                  <c:v>4.4295308228377808</c:v>
                </c:pt>
                <c:pt idx="16">
                  <c:v>4.4295308228377808</c:v>
                </c:pt>
                <c:pt idx="17">
                  <c:v>4.4295308228377808</c:v>
                </c:pt>
                <c:pt idx="18">
                  <c:v>4.4295308228377808</c:v>
                </c:pt>
                <c:pt idx="19">
                  <c:v>4.4295308228377808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6D-4572-8397-33857CF3E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51128"/>
        <c:axId val="1586251912"/>
      </c:lineChart>
      <c:catAx>
        <c:axId val="158625269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0736"/>
        <c:crosses val="autoZero"/>
        <c:auto val="1"/>
        <c:lblAlgn val="ctr"/>
        <c:lblOffset val="100"/>
        <c:noMultiLvlLbl val="0"/>
      </c:catAx>
      <c:valAx>
        <c:axId val="158625073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52696"/>
        <c:crosses val="autoZero"/>
        <c:crossBetween val="between"/>
      </c:valAx>
      <c:valAx>
        <c:axId val="158625191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51128"/>
        <c:crosses val="max"/>
        <c:crossBetween val="between"/>
      </c:valAx>
      <c:catAx>
        <c:axId val="1586251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5191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0950657779855308"/>
          <c:y val="0.89951324266284893"/>
          <c:w val="0.80828117570257674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П'!$J$2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П'!$I$3:$I$22</c:f>
              <c:strCache>
                <c:ptCount val="20"/>
                <c:pt idx="0">
                  <c:v>55. Я доволен тем, что  меня научили работать в команде, эффективно общаться с коллегами и руководством</c:v>
                </c:pt>
                <c:pt idx="1">
                  <c:v>70. Благодаря учебе  я теперь умею выделять главное и второстепенное в своей  работе.</c:v>
                </c:pt>
                <c:pt idx="2">
                  <c:v>50. Благодаря  учебе я научился грамотно разрешать конфликтные ситуации.</c:v>
                </c:pt>
                <c:pt idx="3">
                  <c:v>38. Я бы рекомендовал эту образовательную организацию тем, кто хочет получить эту специальность</c:v>
                </c:pt>
                <c:pt idx="4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5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6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7">
                  <c:v>46. Я доволен, что за время обучения я почувствовал себя членом профессионального сообщества.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0">
                  <c:v>73. Благодаря учебе я стал  гораздо лучше контролировать, и, при необходимости, поправлять  свою работу.</c:v>
                </c:pt>
                <c:pt idx="11">
                  <c:v>74. Мне нравилось, что у нас  педагоги   понимают студентов и считаются с их мнением.</c:v>
                </c:pt>
                <c:pt idx="12">
                  <c:v>63. Я рад, что здесь очень активно  содействуют трудоустройству выпускников.</c:v>
                </c:pt>
                <c:pt idx="13">
                  <c:v>84. Мне нравится  обсуждать  профессиональные вопросы  с представителями  моей профессии</c:v>
                </c:pt>
                <c:pt idx="14">
                  <c:v>9. Благодаря учебе  я стал анализировать ситуацию перед  принятием решения, и  теперь редко делаю что-то сгоряча  или по привычке</c:v>
                </c:pt>
                <c:pt idx="15">
                  <c:v>54. Мне    нравилось, что хорошая дисциплина в группе  помогала усваивать материал.</c:v>
                </c:pt>
                <c:pt idx="16">
                  <c:v>24. Я доволен  оценкой моих профессиональных умений, полученной на производственной практике. </c:v>
                </c:pt>
                <c:pt idx="17">
                  <c:v>32.  Во  время практики мастер- наставник уделял  мне достаточно  времени .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31. Мне нравилось, что наши педагоги  умеют разрешать конфликтные ситуации со студентами корректно и тактично.</c:v>
                </c:pt>
              </c:strCache>
            </c:strRef>
          </c:cat>
          <c:val>
            <c:numRef>
              <c:f>'Рейтинг ОУ П'!$J$3:$J$22</c:f>
              <c:numCache>
                <c:formatCode>0.00</c:formatCode>
                <c:ptCount val="20"/>
                <c:pt idx="0">
                  <c:v>32.522846370118998</c:v>
                </c:pt>
                <c:pt idx="1">
                  <c:v>31.92805599386287</c:v>
                </c:pt>
                <c:pt idx="2">
                  <c:v>31.486243588110835</c:v>
                </c:pt>
                <c:pt idx="3">
                  <c:v>30.570279839872217</c:v>
                </c:pt>
                <c:pt idx="4">
                  <c:v>30.407353678337383</c:v>
                </c:pt>
                <c:pt idx="5">
                  <c:v>29.864179920309123</c:v>
                </c:pt>
                <c:pt idx="6">
                  <c:v>29.761004538240947</c:v>
                </c:pt>
                <c:pt idx="7">
                  <c:v>29.647197706915364</c:v>
                </c:pt>
                <c:pt idx="8">
                  <c:v>29.566320218726663</c:v>
                </c:pt>
                <c:pt idx="9">
                  <c:v>29.439069989843507</c:v>
                </c:pt>
                <c:pt idx="10">
                  <c:v>29.24594456771112</c:v>
                </c:pt>
                <c:pt idx="11">
                  <c:v>29.235402787742274</c:v>
                </c:pt>
                <c:pt idx="12">
                  <c:v>29.055441646372135</c:v>
                </c:pt>
                <c:pt idx="13">
                  <c:v>28.755983611980575</c:v>
                </c:pt>
                <c:pt idx="14">
                  <c:v>28.71186180833665</c:v>
                </c:pt>
                <c:pt idx="15">
                  <c:v>28.688050178490144</c:v>
                </c:pt>
                <c:pt idx="16">
                  <c:v>28.550010506560209</c:v>
                </c:pt>
                <c:pt idx="17">
                  <c:v>28.445362705749279</c:v>
                </c:pt>
                <c:pt idx="18">
                  <c:v>28.403881252745872</c:v>
                </c:pt>
                <c:pt idx="19">
                  <c:v>28.26973984500183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B0-47C8-8C2F-91B4EC97A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34664"/>
        <c:axId val="1586235056"/>
      </c:lineChart>
      <c:lineChart>
        <c:grouping val="standard"/>
        <c:varyColors val="0"/>
        <c:ser>
          <c:idx val="1"/>
          <c:order val="1"/>
          <c:tx>
            <c:strRef>
              <c:f>'Рейтинг ОУ П'!$K$2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П'!$I$3:$I$22</c:f>
              <c:strCache>
                <c:ptCount val="20"/>
                <c:pt idx="0">
                  <c:v>55. Я доволен тем, что  меня научили работать в команде, эффективно общаться с коллегами и руководством</c:v>
                </c:pt>
                <c:pt idx="1">
                  <c:v>70. Благодаря учебе  я теперь умею выделять главное и второстепенное в своей  работе.</c:v>
                </c:pt>
                <c:pt idx="2">
                  <c:v>50. Благодаря  учебе я научился грамотно разрешать конфликтные ситуации.</c:v>
                </c:pt>
                <c:pt idx="3">
                  <c:v>38. Я бы рекомендовал эту образовательную организацию тем, кто хочет получить эту специальность</c:v>
                </c:pt>
                <c:pt idx="4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5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6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7">
                  <c:v>46. Я доволен, что за время обучения я почувствовал себя членом профессионального сообщества.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0">
                  <c:v>73. Благодаря учебе я стал  гораздо лучше контролировать, и, при необходимости, поправлять  свою работу.</c:v>
                </c:pt>
                <c:pt idx="11">
                  <c:v>74. Мне нравилось, что у нас  педагоги   понимают студентов и считаются с их мнением.</c:v>
                </c:pt>
                <c:pt idx="12">
                  <c:v>63. Я рад, что здесь очень активно  содействуют трудоустройству выпускников.</c:v>
                </c:pt>
                <c:pt idx="13">
                  <c:v>84. Мне нравится  обсуждать  профессиональные вопросы  с представителями  моей профессии</c:v>
                </c:pt>
                <c:pt idx="14">
                  <c:v>9. Благодаря учебе  я стал анализировать ситуацию перед  принятием решения, и  теперь редко делаю что-то сгоряча  или по привычке</c:v>
                </c:pt>
                <c:pt idx="15">
                  <c:v>54. Мне    нравилось, что хорошая дисциплина в группе  помогала усваивать материал.</c:v>
                </c:pt>
                <c:pt idx="16">
                  <c:v>24. Я доволен  оценкой моих профессиональных умений, полученной на производственной практике. </c:v>
                </c:pt>
                <c:pt idx="17">
                  <c:v>32.  Во  время практики мастер- наставник уделял  мне достаточно  времени .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31. Мне нравилось, что наши педагоги  умеют разрешать конфликтные ситуации со студентами корректно и тактично.</c:v>
                </c:pt>
              </c:strCache>
            </c:strRef>
          </c:cat>
          <c:val>
            <c:numRef>
              <c:f>'Рейтинг ОУ П'!$K$3:$K$22</c:f>
              <c:numCache>
                <c:formatCode>0.00</c:formatCode>
                <c:ptCount val="20"/>
                <c:pt idx="0">
                  <c:v>4.5075987841945286</c:v>
                </c:pt>
                <c:pt idx="1">
                  <c:v>4.3890577507598785</c:v>
                </c:pt>
                <c:pt idx="2">
                  <c:v>4.3282674772036476</c:v>
                </c:pt>
                <c:pt idx="3">
                  <c:v>4.4984802431610946</c:v>
                </c:pt>
                <c:pt idx="4">
                  <c:v>4.5592705167173255</c:v>
                </c:pt>
                <c:pt idx="5">
                  <c:v>4.4924012158054714</c:v>
                </c:pt>
                <c:pt idx="6">
                  <c:v>4.5015197568389054</c:v>
                </c:pt>
                <c:pt idx="7">
                  <c:v>4.4772036474164132</c:v>
                </c:pt>
                <c:pt idx="8">
                  <c:v>4.4133738601823707</c:v>
                </c:pt>
                <c:pt idx="9">
                  <c:v>4.5075987841945286</c:v>
                </c:pt>
                <c:pt idx="10">
                  <c:v>4.4194528875379939</c:v>
                </c:pt>
                <c:pt idx="11">
                  <c:v>4.358662613981763</c:v>
                </c:pt>
                <c:pt idx="12">
                  <c:v>4.3647416413373863</c:v>
                </c:pt>
                <c:pt idx="13">
                  <c:v>4.4711246200607899</c:v>
                </c:pt>
                <c:pt idx="14">
                  <c:v>4.2431610942249236</c:v>
                </c:pt>
                <c:pt idx="15">
                  <c:v>4.358662613981763</c:v>
                </c:pt>
                <c:pt idx="16">
                  <c:v>4.4237804878048781</c:v>
                </c:pt>
                <c:pt idx="17">
                  <c:v>4.5337423312883436</c:v>
                </c:pt>
                <c:pt idx="18">
                  <c:v>4.4042553191489358</c:v>
                </c:pt>
                <c:pt idx="19">
                  <c:v>4.3738601823708203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B0-47C8-8C2F-91B4EC97A77F}"/>
            </c:ext>
          </c:extLst>
        </c:ser>
        <c:ser>
          <c:idx val="2"/>
          <c:order val="2"/>
          <c:tx>
            <c:strRef>
              <c:f>'Рейтинг ОУ П'!$L$2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П'!$I$3:$I$22</c:f>
              <c:strCache>
                <c:ptCount val="20"/>
                <c:pt idx="0">
                  <c:v>55. Я доволен тем, что  меня научили работать в команде, эффективно общаться с коллегами и руководством</c:v>
                </c:pt>
                <c:pt idx="1">
                  <c:v>70. Благодаря учебе  я теперь умею выделять главное и второстепенное в своей  работе.</c:v>
                </c:pt>
                <c:pt idx="2">
                  <c:v>50. Благодаря  учебе я научился грамотно разрешать конфликтные ситуации.</c:v>
                </c:pt>
                <c:pt idx="3">
                  <c:v>38. Я бы рекомендовал эту образовательную организацию тем, кто хочет получить эту специальность</c:v>
                </c:pt>
                <c:pt idx="4">
                  <c:v>37. Я доволен, что за время учебы меня познакомили с основными законами, касающимися будущей профессиональной деятельности.</c:v>
                </c:pt>
                <c:pt idx="5">
                  <c:v>11. Благодаря обучению профессии/специальности я стал гораздо ответственнее относиться  к результатам своей работы. </c:v>
                </c:pt>
                <c:pt idx="6">
                  <c:v>39. Мне нравилось, что здесь вся теория по специальным дисциплинам и задания на учебной практике  взаимосвязаны между собой.</c:v>
                </c:pt>
                <c:pt idx="7">
                  <c:v>46. Я доволен, что за время обучения я почувствовал себя членом профессионального сообщества.</c:v>
                </c:pt>
                <c:pt idx="8">
                  <c:v>51. Чем больше я учился здесь, тем  больше мне  нравилась моя будущая специальность</c:v>
                </c:pt>
                <c:pt idx="9">
                  <c:v>33. Я уверен, что знания, полученные здесь, помогут мне оценить законность и выгодность  условий, предлагаемых работодателем.</c:v>
                </c:pt>
                <c:pt idx="10">
                  <c:v>73. Благодаря учебе я стал  гораздо лучше контролировать, и, при необходимости, поправлять  свою работу.</c:v>
                </c:pt>
                <c:pt idx="11">
                  <c:v>74. Мне нравилось, что у нас  педагоги   понимают студентов и считаются с их мнением.</c:v>
                </c:pt>
                <c:pt idx="12">
                  <c:v>63. Я рад, что здесь очень активно  содействуют трудоустройству выпускников.</c:v>
                </c:pt>
                <c:pt idx="13">
                  <c:v>84. Мне нравится  обсуждать  профессиональные вопросы  с представителями  моей профессии</c:v>
                </c:pt>
                <c:pt idx="14">
                  <c:v>9. Благодаря учебе  я стал анализировать ситуацию перед  принятием решения, и  теперь редко делаю что-то сгоряча  или по привычке</c:v>
                </c:pt>
                <c:pt idx="15">
                  <c:v>54. Мне    нравилось, что хорошая дисциплина в группе  помогала усваивать материал.</c:v>
                </c:pt>
                <c:pt idx="16">
                  <c:v>24. Я доволен  оценкой моих профессиональных умений, полученной на производственной практике. </c:v>
                </c:pt>
                <c:pt idx="17">
                  <c:v>32.  Во  время практики мастер- наставник уделял  мне достаточно  времени .</c:v>
                </c:pt>
                <c:pt idx="18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19">
                  <c:v>31. Мне нравилось, что наши педагоги  умеют разрешать конфликтные ситуации со студентами корректно и тактично.</c:v>
                </c:pt>
              </c:strCache>
            </c:strRef>
          </c:cat>
          <c:val>
            <c:numRef>
              <c:f>'Рейтинг ОУ П'!$L$3:$L$22</c:f>
              <c:numCache>
                <c:formatCode>0.00</c:formatCode>
                <c:ptCount val="20"/>
                <c:pt idx="0">
                  <c:v>4.3967554518191747</c:v>
                </c:pt>
                <c:pt idx="1">
                  <c:v>4.3967554518191747</c:v>
                </c:pt>
                <c:pt idx="2">
                  <c:v>4.3967554518191747</c:v>
                </c:pt>
                <c:pt idx="3">
                  <c:v>4.3967554518191747</c:v>
                </c:pt>
                <c:pt idx="4">
                  <c:v>4.3967554518191747</c:v>
                </c:pt>
                <c:pt idx="5">
                  <c:v>4.3967554518191747</c:v>
                </c:pt>
                <c:pt idx="6">
                  <c:v>4.3967554518191747</c:v>
                </c:pt>
                <c:pt idx="7">
                  <c:v>4.3967554518191747</c:v>
                </c:pt>
                <c:pt idx="8">
                  <c:v>4.3967554518191747</c:v>
                </c:pt>
                <c:pt idx="9">
                  <c:v>4.3967554518191747</c:v>
                </c:pt>
                <c:pt idx="10">
                  <c:v>4.3967554518191747</c:v>
                </c:pt>
                <c:pt idx="11">
                  <c:v>4.3967554518191747</c:v>
                </c:pt>
                <c:pt idx="12">
                  <c:v>4.3967554518191747</c:v>
                </c:pt>
                <c:pt idx="13">
                  <c:v>4.3967554518191747</c:v>
                </c:pt>
                <c:pt idx="14">
                  <c:v>4.3967554518191747</c:v>
                </c:pt>
                <c:pt idx="15">
                  <c:v>4.3967554518191747</c:v>
                </c:pt>
                <c:pt idx="16">
                  <c:v>4.3967554518191747</c:v>
                </c:pt>
                <c:pt idx="17">
                  <c:v>4.3967554518191747</c:v>
                </c:pt>
                <c:pt idx="18">
                  <c:v>4.3967554518191747</c:v>
                </c:pt>
                <c:pt idx="19">
                  <c:v>4.3967554518191747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B0-47C8-8C2F-91B4EC97A7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28784"/>
        <c:axId val="1586228000"/>
      </c:lineChart>
      <c:catAx>
        <c:axId val="15862346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5056"/>
        <c:crosses val="autoZero"/>
        <c:auto val="1"/>
        <c:lblAlgn val="ctr"/>
        <c:lblOffset val="100"/>
        <c:noMultiLvlLbl val="0"/>
      </c:catAx>
      <c:valAx>
        <c:axId val="158623505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34664"/>
        <c:crosses val="autoZero"/>
        <c:crossBetween val="between"/>
      </c:valAx>
      <c:valAx>
        <c:axId val="158622800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28784"/>
        <c:crosses val="max"/>
        <c:crossBetween val="between"/>
      </c:valAx>
      <c:catAx>
        <c:axId val="1586228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28000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6076145036629888"/>
          <c:y val="0.8953335143451896"/>
          <c:w val="0.68666543089483312"/>
          <c:h val="3.779083257226075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438227058778406E-2"/>
          <c:y val="1.8691110580874359E-2"/>
          <c:w val="0.89974706710721708"/>
          <c:h val="0.37109069699620878"/>
        </c:manualLayout>
      </c:layout>
      <c:lineChart>
        <c:grouping val="standard"/>
        <c:varyColors val="0"/>
        <c:ser>
          <c:idx val="0"/>
          <c:order val="0"/>
          <c:tx>
            <c:strRef>
              <c:f>'Рейтинг ОУ С'!$J$2</c:f>
              <c:strCache>
                <c:ptCount val="1"/>
                <c:pt idx="0">
                  <c:v>Структурные веса</c:v>
                </c:pt>
              </c:strCache>
            </c:strRef>
          </c:tx>
          <c:cat>
            <c:strRef>
              <c:f>'Рейтинг ОУ С'!$I$3:$I$22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81. Мне нравится, что  здесь я приобрел специальность,  которая обеспечит мне  уважение в обществе</c:v>
                </c:pt>
                <c:pt idx="2">
                  <c:v>28. Я доволен тем, что за время обучения получил четкие представления о своих будущих  обязанностях </c:v>
                </c:pt>
                <c:pt idx="3">
                  <c:v>27. Я доволен, что здесь я приобрел профессиональные навыки, достаточные для самостоятельной работы.</c:v>
                </c:pt>
                <c:pt idx="4">
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</c:pt>
                <c:pt idx="5">
                  <c:v>46. Я доволен, что за время обучения я почувствовал себя членом профессионального сообщества.</c:v>
                </c:pt>
                <c:pt idx="6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7">
                  <c:v>55. Я доволен тем, что  меня научили работать в команде, эффективно общаться с коллегами и руководством</c:v>
                </c:pt>
                <c:pt idx="8">
                  <c:v>35. Я удовлетворен знаниями по профессиональным дисциплинам, полученными здесь. </c:v>
                </c:pt>
                <c:pt idx="9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0">
                  <c:v>78. Мне   нравится, что  меня  ознакомили с правилами оформления курсовых/ дипломных работ(проектов) </c:v>
                </c:pt>
                <c:pt idx="11">
                  <c:v>73. Благодаря учебе я стал  гораздо лучше контролировать, и, при необходимости, поправлять  свою работу.</c:v>
                </c:pt>
                <c:pt idx="12">
                  <c:v>50. Благодаря  учебе я научился грамотно разрешать конфликтные ситуации.</c:v>
                </c:pt>
                <c:pt idx="13">
                  <c:v>45. Я доволен, что здесь меня научили быстро   находить нужную для учебы и  работы информацию.</c:v>
                </c:pt>
                <c:pt idx="14">
                  <c:v>84. Мне нравится  обсуждать  профессиональные вопросы  с представителями  моей профессии</c:v>
                </c:pt>
                <c:pt idx="15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6">
                  <c:v>70. Благодаря учебе  я теперь умею выделять главное и второстепенное в своей  работе.</c:v>
                </c:pt>
                <c:pt idx="17">
                  <c:v>63. Я рад, что здесь очень активно  содействуют трудоустройству выпускников.</c:v>
                </c:pt>
                <c:pt idx="18">
                  <c:v>58. Благодаря  производственной практике  нашим лучшим студентам часто  предлагают работу  </c:v>
                </c:pt>
                <c:pt idx="19">
                  <c:v>68. Мне нравилось, что у нас проходили интересные встречи с возможными работодателями</c:v>
                </c:pt>
              </c:strCache>
            </c:strRef>
          </c:cat>
          <c:val>
            <c:numRef>
              <c:f>'Рейтинг ОУ С'!$J$3:$J$22</c:f>
              <c:numCache>
                <c:formatCode>0.00</c:formatCode>
                <c:ptCount val="20"/>
                <c:pt idx="0">
                  <c:v>25.241200633600716</c:v>
                </c:pt>
                <c:pt idx="1">
                  <c:v>24.224301534192438</c:v>
                </c:pt>
                <c:pt idx="2">
                  <c:v>23.445396354491368</c:v>
                </c:pt>
                <c:pt idx="3">
                  <c:v>23.239240119396651</c:v>
                </c:pt>
                <c:pt idx="4">
                  <c:v>23.12876403504848</c:v>
                </c:pt>
                <c:pt idx="5">
                  <c:v>23.011422944245638</c:v>
                </c:pt>
                <c:pt idx="6">
                  <c:v>22.88961557121122</c:v>
                </c:pt>
                <c:pt idx="7">
                  <c:v>22.856102684347182</c:v>
                </c:pt>
                <c:pt idx="8">
                  <c:v>22.651801494631254</c:v>
                </c:pt>
                <c:pt idx="9">
                  <c:v>22.371441558448247</c:v>
                </c:pt>
                <c:pt idx="10">
                  <c:v>22.064926267170637</c:v>
                </c:pt>
                <c:pt idx="11">
                  <c:v>21.912665062448546</c:v>
                </c:pt>
                <c:pt idx="12">
                  <c:v>21.837866309553188</c:v>
                </c:pt>
                <c:pt idx="13">
                  <c:v>21.600385998270077</c:v>
                </c:pt>
                <c:pt idx="14">
                  <c:v>21.594910553061389</c:v>
                </c:pt>
                <c:pt idx="15">
                  <c:v>21.574113449384157</c:v>
                </c:pt>
                <c:pt idx="16">
                  <c:v>21.425126934498799</c:v>
                </c:pt>
                <c:pt idx="17">
                  <c:v>20.659155191791569</c:v>
                </c:pt>
                <c:pt idx="18">
                  <c:v>20.546829616484459</c:v>
                </c:pt>
                <c:pt idx="19">
                  <c:v>20.483263863705307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3A-4155-B423-CB9551016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2504"/>
        <c:axId val="1586249168"/>
      </c:lineChart>
      <c:lineChart>
        <c:grouping val="standard"/>
        <c:varyColors val="0"/>
        <c:ser>
          <c:idx val="1"/>
          <c:order val="1"/>
          <c:tx>
            <c:strRef>
              <c:f>'Рейтинг ОУ С'!$K$2</c:f>
              <c:strCache>
                <c:ptCount val="1"/>
                <c:pt idx="0">
                  <c:v>Средние значения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'Рейтинг ОУ С'!$I$3:$I$22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81. Мне нравится, что  здесь я приобрел специальность,  которая обеспечит мне  уважение в обществе</c:v>
                </c:pt>
                <c:pt idx="2">
                  <c:v>28. Я доволен тем, что за время обучения получил четкие представления о своих будущих  обязанностях </c:v>
                </c:pt>
                <c:pt idx="3">
                  <c:v>27. Я доволен, что здесь я приобрел профессиональные навыки, достаточные для самостоятельной работы.</c:v>
                </c:pt>
                <c:pt idx="4">
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</c:pt>
                <c:pt idx="5">
                  <c:v>46. Я доволен, что за время обучения я почувствовал себя членом профессионального сообщества.</c:v>
                </c:pt>
                <c:pt idx="6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7">
                  <c:v>55. Я доволен тем, что  меня научили работать в команде, эффективно общаться с коллегами и руководством</c:v>
                </c:pt>
                <c:pt idx="8">
                  <c:v>35. Я удовлетворен знаниями по профессиональным дисциплинам, полученными здесь. </c:v>
                </c:pt>
                <c:pt idx="9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0">
                  <c:v>78. Мне   нравится, что  меня  ознакомили с правилами оформления курсовых/ дипломных работ(проектов) </c:v>
                </c:pt>
                <c:pt idx="11">
                  <c:v>73. Благодаря учебе я стал  гораздо лучше контролировать, и, при необходимости, поправлять  свою работу.</c:v>
                </c:pt>
                <c:pt idx="12">
                  <c:v>50. Благодаря  учебе я научился грамотно разрешать конфликтные ситуации.</c:v>
                </c:pt>
                <c:pt idx="13">
                  <c:v>45. Я доволен, что здесь меня научили быстро   находить нужную для учебы и  работы информацию.</c:v>
                </c:pt>
                <c:pt idx="14">
                  <c:v>84. Мне нравится  обсуждать  профессиональные вопросы  с представителями  моей профессии</c:v>
                </c:pt>
                <c:pt idx="15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6">
                  <c:v>70. Благодаря учебе  я теперь умею выделять главное и второстепенное в своей  работе.</c:v>
                </c:pt>
                <c:pt idx="17">
                  <c:v>63. Я рад, что здесь очень активно  содействуют трудоустройству выпускников.</c:v>
                </c:pt>
                <c:pt idx="18">
                  <c:v>58. Благодаря  производственной практике  нашим лучшим студентам часто  предлагают работу  </c:v>
                </c:pt>
                <c:pt idx="19">
                  <c:v>68. Мне нравилось, что у нас проходили интересные встречи с возможными работодателями</c:v>
                </c:pt>
              </c:strCache>
            </c:strRef>
          </c:cat>
          <c:val>
            <c:numRef>
              <c:f>'Рейтинг ОУ С'!$K$3:$K$22</c:f>
              <c:numCache>
                <c:formatCode>0.00</c:formatCode>
                <c:ptCount val="20"/>
                <c:pt idx="0">
                  <c:v>4.6258503401360542</c:v>
                </c:pt>
                <c:pt idx="1">
                  <c:v>4.6054421768707483</c:v>
                </c:pt>
                <c:pt idx="2">
                  <c:v>4.6054421768707483</c:v>
                </c:pt>
                <c:pt idx="3">
                  <c:v>4.6190476190476186</c:v>
                </c:pt>
                <c:pt idx="4">
                  <c:v>4.5442176870748296</c:v>
                </c:pt>
                <c:pt idx="5">
                  <c:v>4.5782312925170068</c:v>
                </c:pt>
                <c:pt idx="6">
                  <c:v>4.4353741496598635</c:v>
                </c:pt>
                <c:pt idx="7">
                  <c:v>4.591836734693878</c:v>
                </c:pt>
                <c:pt idx="8">
                  <c:v>4.5714285714285712</c:v>
                </c:pt>
                <c:pt idx="9">
                  <c:v>4.5714285714285712</c:v>
                </c:pt>
                <c:pt idx="10">
                  <c:v>4.479166666666667</c:v>
                </c:pt>
                <c:pt idx="11">
                  <c:v>4.5714285714285712</c:v>
                </c:pt>
                <c:pt idx="12">
                  <c:v>4.4217687074829932</c:v>
                </c:pt>
                <c:pt idx="13">
                  <c:v>4.5578231292517009</c:v>
                </c:pt>
                <c:pt idx="14">
                  <c:v>4.6054421768707483</c:v>
                </c:pt>
                <c:pt idx="15">
                  <c:v>4.591836734693878</c:v>
                </c:pt>
                <c:pt idx="16">
                  <c:v>4.5714285714285712</c:v>
                </c:pt>
                <c:pt idx="17">
                  <c:v>4.3129251700680271</c:v>
                </c:pt>
                <c:pt idx="18">
                  <c:v>4.3076923076923075</c:v>
                </c:pt>
                <c:pt idx="19">
                  <c:v>4.4421768707482991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3A-4155-B423-CB9551016799}"/>
            </c:ext>
          </c:extLst>
        </c:ser>
        <c:ser>
          <c:idx val="2"/>
          <c:order val="2"/>
          <c:tx>
            <c:strRef>
              <c:f>'Рейтинг ОУ С'!$L$2</c:f>
              <c:strCache>
                <c:ptCount val="1"/>
                <c:pt idx="0">
                  <c:v>Среднее значение по всем показателям</c:v>
                </c:pt>
              </c:strCache>
            </c:strRef>
          </c:tx>
          <c:spPr>
            <a:ln>
              <a:solidFill>
                <a:schemeClr val="bg1">
                  <a:lumMod val="65000"/>
                </a:schemeClr>
              </a:solidFill>
              <a:prstDash val="sysDash"/>
            </a:ln>
          </c:spPr>
          <c:marker>
            <c:symbol val="none"/>
          </c:marker>
          <c:cat>
            <c:strRef>
              <c:f>'Рейтинг ОУ С'!$I$3:$I$22</c:f>
              <c:strCache>
                <c:ptCount val="20"/>
                <c:pt idx="0">
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</c:pt>
                <c:pt idx="1">
                  <c:v>81. Мне нравится, что  здесь я приобрел специальность,  которая обеспечит мне  уважение в обществе</c:v>
                </c:pt>
                <c:pt idx="2">
                  <c:v>28. Я доволен тем, что за время обучения получил четкие представления о своих будущих  обязанностях </c:v>
                </c:pt>
                <c:pt idx="3">
                  <c:v>27. Я доволен, что здесь я приобрел профессиональные навыки, достаточные для самостоятельной работы.</c:v>
                </c:pt>
                <c:pt idx="4">
                  <c:v>23. Мне  приятно,  что  за время учебы я научился отстаивать свою точку зрения перед клиентами, коллегами  и  руководителями,  сохраняя с ними хорошие деловые  отношения.</c:v>
                </c:pt>
                <c:pt idx="5">
                  <c:v>46. Я доволен, что за время обучения я почувствовал себя членом профессионального сообщества.</c:v>
                </c:pt>
                <c:pt idx="6">
                  <c:v>65. Мне нравится, что здесь я научился  грамотно и правильно работать с необходимой для моей профессии документацией.  </c:v>
                </c:pt>
                <c:pt idx="7">
                  <c:v>55. Я доволен тем, что  меня научили работать в команде, эффективно общаться с коллегами и руководством</c:v>
                </c:pt>
                <c:pt idx="8">
                  <c:v>35. Я удовлетворен знаниями по профессиональным дисциплинам, полученными здесь. </c:v>
                </c:pt>
                <c:pt idx="9">
                  <c:v>52. Я убежден,что полученное здесь образование пользуется  уважением среди представителей моей специальности.</c:v>
                </c:pt>
                <c:pt idx="10">
                  <c:v>78. Мне   нравится, что  меня  ознакомили с правилами оформления курсовых/ дипломных работ(проектов) </c:v>
                </c:pt>
                <c:pt idx="11">
                  <c:v>73. Благодаря учебе я стал  гораздо лучше контролировать, и, при необходимости, поправлять  свою работу.</c:v>
                </c:pt>
                <c:pt idx="12">
                  <c:v>50. Благодаря  учебе я научился грамотно разрешать конфликтные ситуации.</c:v>
                </c:pt>
                <c:pt idx="13">
                  <c:v>45. Я доволен, что здесь меня научили быстро   находить нужную для учебы и  работы информацию.</c:v>
                </c:pt>
                <c:pt idx="14">
                  <c:v>84. Мне нравится  обсуждать  профессиональные вопросы  с представителями  моей профессии</c:v>
                </c:pt>
                <c:pt idx="15">
                  <c:v>79. Мне нравилось, что здесь есть возможность принимать  участие в профессиональных конкурсах  различного уровня.</c:v>
                </c:pt>
                <c:pt idx="16">
                  <c:v>70. Благодаря учебе  я теперь умею выделять главное и второстепенное в своей  работе.</c:v>
                </c:pt>
                <c:pt idx="17">
                  <c:v>63. Я рад, что здесь очень активно  содействуют трудоустройству выпускников.</c:v>
                </c:pt>
                <c:pt idx="18">
                  <c:v>58. Благодаря  производственной практике  нашим лучшим студентам часто  предлагают работу  </c:v>
                </c:pt>
                <c:pt idx="19">
                  <c:v>68. Мне нравилось, что у нас проходили интересные встречи с возможными работодателями</c:v>
                </c:pt>
              </c:strCache>
            </c:strRef>
          </c:cat>
          <c:val>
            <c:numRef>
              <c:f>'Рейтинг ОУ С'!$L$3:$L$22</c:f>
              <c:numCache>
                <c:formatCode>0.00</c:formatCode>
                <c:ptCount val="20"/>
                <c:pt idx="0">
                  <c:v>4.5028423764639438</c:v>
                </c:pt>
                <c:pt idx="1">
                  <c:v>4.5028423764639438</c:v>
                </c:pt>
                <c:pt idx="2">
                  <c:v>4.5028423764639438</c:v>
                </c:pt>
                <c:pt idx="3">
                  <c:v>4.5028423764639438</c:v>
                </c:pt>
                <c:pt idx="4">
                  <c:v>4.5028423764639438</c:v>
                </c:pt>
                <c:pt idx="5">
                  <c:v>4.5028423764639438</c:v>
                </c:pt>
                <c:pt idx="6">
                  <c:v>4.5028423764639438</c:v>
                </c:pt>
                <c:pt idx="7">
                  <c:v>4.5028423764639438</c:v>
                </c:pt>
                <c:pt idx="8">
                  <c:v>4.5028423764639438</c:v>
                </c:pt>
                <c:pt idx="9">
                  <c:v>4.5028423764639438</c:v>
                </c:pt>
                <c:pt idx="10">
                  <c:v>4.5028423764639438</c:v>
                </c:pt>
                <c:pt idx="11">
                  <c:v>4.5028423764639438</c:v>
                </c:pt>
                <c:pt idx="12">
                  <c:v>4.5028423764639438</c:v>
                </c:pt>
                <c:pt idx="13">
                  <c:v>4.5028423764639438</c:v>
                </c:pt>
                <c:pt idx="14">
                  <c:v>4.5028423764639438</c:v>
                </c:pt>
                <c:pt idx="15">
                  <c:v>4.5028423764639438</c:v>
                </c:pt>
                <c:pt idx="16">
                  <c:v>4.5028423764639438</c:v>
                </c:pt>
                <c:pt idx="17">
                  <c:v>4.5028423764639438</c:v>
                </c:pt>
                <c:pt idx="18">
                  <c:v>4.5028423764639438</c:v>
                </c:pt>
                <c:pt idx="19">
                  <c:v>4.5028423764639438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3A-4155-B423-CB95510167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86244072"/>
        <c:axId val="1586238192"/>
      </c:lineChart>
      <c:catAx>
        <c:axId val="158624250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9168"/>
        <c:crosses val="autoZero"/>
        <c:auto val="1"/>
        <c:lblAlgn val="ctr"/>
        <c:lblOffset val="100"/>
        <c:noMultiLvlLbl val="0"/>
      </c:catAx>
      <c:valAx>
        <c:axId val="1586249168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86242504"/>
        <c:crosses val="autoZero"/>
        <c:crossBetween val="between"/>
      </c:valAx>
      <c:valAx>
        <c:axId val="158623819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586244072"/>
        <c:crosses val="max"/>
        <c:crossBetween val="between"/>
      </c:valAx>
      <c:catAx>
        <c:axId val="15862440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862381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15525299510875656"/>
          <c:y val="0.89115659803258362"/>
          <c:w val="0.68676417341253293"/>
          <c:h val="3.77898562589074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2319374619805E-2"/>
          <c:y val="0.13070152416358097"/>
          <c:w val="0.60382259909818969"/>
          <c:h val="0.492031373844229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СПО!$K$13792:$O$13792</c:f>
              <c:numCache>
                <c:formatCode>0.00</c:formatCode>
                <c:ptCount val="5"/>
                <c:pt idx="0">
                  <c:v>3.896551724137931</c:v>
                </c:pt>
                <c:pt idx="1">
                  <c:v>3.0541871921182264</c:v>
                </c:pt>
                <c:pt idx="2">
                  <c:v>4.0640394088669947</c:v>
                </c:pt>
                <c:pt idx="3">
                  <c:v>3.9556650246305418</c:v>
                </c:pt>
                <c:pt idx="4">
                  <c:v>3.9901477832512313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7A-4B19-9590-49FF4436D07E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СПО!$K$13793:$O$13793</c:f>
              <c:numCache>
                <c:formatCode>0.00</c:formatCode>
                <c:ptCount val="5"/>
                <c:pt idx="0">
                  <c:v>4.51890756302521</c:v>
                </c:pt>
                <c:pt idx="1">
                  <c:v>3.9390756302521011</c:v>
                </c:pt>
                <c:pt idx="2">
                  <c:v>4.5609243697478989</c:v>
                </c:pt>
                <c:pt idx="3">
                  <c:v>4.5168067226890756</c:v>
                </c:pt>
                <c:pt idx="4">
                  <c:v>4.5525210084033612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7A-4B19-9590-49FF4436D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8992"/>
        <c:axId val="155026742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СПО!$K$13806:$O$13806</c:f>
              <c:numCache>
                <c:formatCode>0.00</c:formatCode>
                <c:ptCount val="5"/>
                <c:pt idx="0">
                  <c:v>4.4854393097154235</c:v>
                </c:pt>
                <c:pt idx="1">
                  <c:v>4.2574462789347054</c:v>
                </c:pt>
                <c:pt idx="2">
                  <c:v>4.3844685970297848</c:v>
                </c:pt>
                <c:pt idx="3">
                  <c:v>4.5268397909234217</c:v>
                </c:pt>
                <c:pt idx="4">
                  <c:v>4.5045216958433585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7A-4B19-9590-49FF4436D07E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СПО!$K$13807:$O$13807</c:f>
              <c:numCache>
                <c:formatCode>0.00</c:formatCode>
                <c:ptCount val="5"/>
                <c:pt idx="0">
                  <c:v>4.4805779423509762</c:v>
                </c:pt>
                <c:pt idx="1">
                  <c:v>4.2617439918681477</c:v>
                </c:pt>
                <c:pt idx="2">
                  <c:v>4.3943222246424165</c:v>
                </c:pt>
                <c:pt idx="3">
                  <c:v>4.543672402526683</c:v>
                </c:pt>
                <c:pt idx="4">
                  <c:v>4.5440354316416176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7A-4B19-9590-49FF4436D0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8992"/>
        <c:axId val="1550267424"/>
      </c:lineChart>
      <c:catAx>
        <c:axId val="1550268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424"/>
        <c:crosses val="autoZero"/>
        <c:auto val="1"/>
        <c:lblAlgn val="ctr"/>
        <c:lblOffset val="100"/>
        <c:noMultiLvlLbl val="0"/>
      </c:catAx>
      <c:valAx>
        <c:axId val="15502674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5.7547757905058051E-3"/>
              <c:y val="0.3027063524335457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89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612655604782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СПО!$K$13808:$O$13808</c:f>
              <c:numCache>
                <c:formatCode>0.00</c:formatCode>
                <c:ptCount val="5"/>
                <c:pt idx="0">
                  <c:v>-0.58888758557749243</c:v>
                </c:pt>
                <c:pt idx="1">
                  <c:v>-1.203259086816479</c:v>
                </c:pt>
                <c:pt idx="2">
                  <c:v>-0.32042918816279009</c:v>
                </c:pt>
                <c:pt idx="3">
                  <c:v>-0.57117476629287989</c:v>
                </c:pt>
                <c:pt idx="4">
                  <c:v>-0.51437391259212717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D0-4541-981E-2A986A76170C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СПО!$K$13790:$O$13791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СПО!$K$13809:$O$13809</c:f>
              <c:numCache>
                <c:formatCode>0.00</c:formatCode>
                <c:ptCount val="5"/>
                <c:pt idx="0">
                  <c:v>3.8329620674233844E-2</c:v>
                </c:pt>
                <c:pt idx="1">
                  <c:v>-0.32266836161604662</c:v>
                </c:pt>
                <c:pt idx="2">
                  <c:v>0.16660214510548244</c:v>
                </c:pt>
                <c:pt idx="3">
                  <c:v>-2.6865679837607459E-2</c:v>
                </c:pt>
                <c:pt idx="4">
                  <c:v>8.4855767617435518E-3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D0-4541-981E-2A986A76170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6248"/>
        <c:axId val="1550273696"/>
      </c:barChart>
      <c:catAx>
        <c:axId val="1550266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3696"/>
        <c:crosses val="autoZero"/>
        <c:auto val="1"/>
        <c:lblAlgn val="ctr"/>
        <c:lblOffset val="100"/>
        <c:noMultiLvlLbl val="0"/>
      </c:catAx>
      <c:valAx>
        <c:axId val="15502736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2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47751761292996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3.9047619047619047</c:v>
                </c:pt>
                <c:pt idx="1">
                  <c:v>3.1071428571428572</c:v>
                </c:pt>
                <c:pt idx="2">
                  <c:v>4.0119047619047619</c:v>
                </c:pt>
                <c:pt idx="3">
                  <c:v>3.9523809523809526</c:v>
                </c:pt>
                <c:pt idx="4">
                  <c:v>3.9761904761904763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3-4922-BD5D-C2D30E7FC0AF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4.4893617021276597</c:v>
                </c:pt>
                <c:pt idx="1">
                  <c:v>3.9696048632218845</c:v>
                </c:pt>
                <c:pt idx="2">
                  <c:v>4.5410334346504557</c:v>
                </c:pt>
                <c:pt idx="3">
                  <c:v>4.4772036474164132</c:v>
                </c:pt>
                <c:pt idx="4">
                  <c:v>4.5288753799392101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03-4922-BD5D-C2D30E7FC0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560"/>
        <c:axId val="155027408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СПО!$K$13834:$O$13834</c:f>
              <c:numCache>
                <c:formatCode>0.00</c:formatCode>
                <c:ptCount val="5"/>
                <c:pt idx="0">
                  <c:v>4.5486371592898225</c:v>
                </c:pt>
                <c:pt idx="1">
                  <c:v>4.3193298324581146</c:v>
                </c:pt>
                <c:pt idx="2">
                  <c:v>4.4533633408352085</c:v>
                </c:pt>
                <c:pt idx="3">
                  <c:v>4.5773943485871467</c:v>
                </c:pt>
                <c:pt idx="4">
                  <c:v>4.5593898474618655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903-4922-BD5D-C2D30E7FC0AF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СПО!$K$13835:$O$13835</c:f>
              <c:numCache>
                <c:formatCode>0.00</c:formatCode>
                <c:ptCount val="5"/>
                <c:pt idx="0">
                  <c:v>4.5183022681338425</c:v>
                </c:pt>
                <c:pt idx="1">
                  <c:v>4.286548394340894</c:v>
                </c:pt>
                <c:pt idx="2">
                  <c:v>4.4127554457668987</c:v>
                </c:pt>
                <c:pt idx="3">
                  <c:v>4.5578261845946555</c:v>
                </c:pt>
                <c:pt idx="4">
                  <c:v>4.5555805075230182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903-4922-BD5D-C2D30E7FC0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0560"/>
        <c:axId val="1550274088"/>
      </c:lineChart>
      <c:catAx>
        <c:axId val="1550270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088"/>
        <c:crosses val="autoZero"/>
        <c:auto val="1"/>
        <c:lblAlgn val="ctr"/>
        <c:lblOffset val="100"/>
        <c:noMultiLvlLbl val="0"/>
      </c:catAx>
      <c:valAx>
        <c:axId val="155027408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5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939754241246161"/>
          <c:w val="0.57510731645135249"/>
          <c:h val="0.479501246554706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СПО!$K$13836:$O$13836</c:f>
              <c:numCache>
                <c:formatCode>0.00</c:formatCode>
                <c:ptCount val="5"/>
                <c:pt idx="0">
                  <c:v>-0.64387525452791783</c:v>
                </c:pt>
                <c:pt idx="1">
                  <c:v>-1.2121869753152574</c:v>
                </c:pt>
                <c:pt idx="2">
                  <c:v>-0.4414585789304466</c:v>
                </c:pt>
                <c:pt idx="3">
                  <c:v>-0.62501339620619412</c:v>
                </c:pt>
                <c:pt idx="4">
                  <c:v>-0.58319937127138921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7B-4076-925E-EE245EACBE5A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СПО!$K$13837:$O$13837</c:f>
              <c:numCache>
                <c:formatCode>0.00</c:formatCode>
                <c:ptCount val="5"/>
                <c:pt idx="0">
                  <c:v>-2.8940566006182777E-2</c:v>
                </c:pt>
                <c:pt idx="1">
                  <c:v>-0.31694353111900941</c:v>
                </c:pt>
                <c:pt idx="2">
                  <c:v>0.12827798888355701</c:v>
                </c:pt>
                <c:pt idx="3">
                  <c:v>-8.0622537178242304E-2</c:v>
                </c:pt>
                <c:pt idx="4">
                  <c:v>-2.6705127583808164E-2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7B-4076-925E-EE245EACBE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0952"/>
        <c:axId val="1550263504"/>
      </c:barChart>
      <c:catAx>
        <c:axId val="1550270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3504"/>
        <c:crosses val="autoZero"/>
        <c:auto val="1"/>
        <c:lblAlgn val="ctr"/>
        <c:lblOffset val="100"/>
        <c:noMultiLvlLbl val="0"/>
      </c:catAx>
      <c:valAx>
        <c:axId val="1550263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09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75324137114439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3.8571428571428572</c:v>
                </c:pt>
                <c:pt idx="1">
                  <c:v>2.8</c:v>
                </c:pt>
                <c:pt idx="2">
                  <c:v>4.3142857142857141</c:v>
                </c:pt>
                <c:pt idx="3">
                  <c:v>3.9714285714285715</c:v>
                </c:pt>
                <c:pt idx="4">
                  <c:v>4.0571428571428569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EC-4D1C-AA39-E4E6F1238DC6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4.5850340136054424</c:v>
                </c:pt>
                <c:pt idx="1">
                  <c:v>3.870748299319728</c:v>
                </c:pt>
                <c:pt idx="2">
                  <c:v>4.6054421768707483</c:v>
                </c:pt>
                <c:pt idx="3">
                  <c:v>4.6054421768707483</c:v>
                </c:pt>
                <c:pt idx="4">
                  <c:v>4.6054421768707483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EC-4D1C-AA39-E4E6F1238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4480"/>
        <c:axId val="155026311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СПО!$K$13862:$O$13862</c:f>
              <c:numCache>
                <c:formatCode>0.00</c:formatCode>
                <c:ptCount val="5"/>
                <c:pt idx="0">
                  <c:v>4.4511429289123337</c:v>
                </c:pt>
                <c:pt idx="1">
                  <c:v>4.221677970359206</c:v>
                </c:pt>
                <c:pt idx="2">
                  <c:v>4.3472745541321274</c:v>
                </c:pt>
                <c:pt idx="3">
                  <c:v>4.4993720170811358</c:v>
                </c:pt>
                <c:pt idx="4">
                  <c:v>4.4743782969103236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EC-4D1C-AA39-E4E6F1238DC6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СПО!$K$13863:$O$13863</c:f>
              <c:numCache>
                <c:formatCode>0.00</c:formatCode>
                <c:ptCount val="5"/>
                <c:pt idx="0">
                  <c:v>4.4578706727629003</c:v>
                </c:pt>
                <c:pt idx="1">
                  <c:v>4.2462442847811888</c:v>
                </c:pt>
                <c:pt idx="2">
                  <c:v>4.3810145874156321</c:v>
                </c:pt>
                <c:pt idx="3">
                  <c:v>4.535162203352928</c:v>
                </c:pt>
                <c:pt idx="4">
                  <c:v>4.537121706945352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4EC-4D1C-AA39-E4E6F1238D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4480"/>
        <c:axId val="1550263112"/>
      </c:lineChart>
      <c:catAx>
        <c:axId val="155027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3112"/>
        <c:crosses val="autoZero"/>
        <c:auto val="1"/>
        <c:lblAlgn val="ctr"/>
        <c:lblOffset val="100"/>
        <c:noMultiLvlLbl val="0"/>
      </c:catAx>
      <c:valAx>
        <c:axId val="15502631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44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195345975816488"/>
          <c:h val="0.39417092455919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'Эксперимент%'!$G$65</c:f>
              <c:strCache>
                <c:ptCount val="1"/>
                <c:pt idx="0">
                  <c:v>760825 Ярославский кадетский колледж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'Эксперимент%'!$G$66:$G$81</c:f>
              <c:numCache>
                <c:formatCode>0.00</c:formatCode>
                <c:ptCount val="16"/>
                <c:pt idx="0">
                  <c:v>-1.6108878644069797</c:v>
                </c:pt>
                <c:pt idx="1">
                  <c:v>-1.9038087015419147E-2</c:v>
                </c:pt>
                <c:pt idx="2">
                  <c:v>0.36794995406810471</c:v>
                </c:pt>
                <c:pt idx="3">
                  <c:v>-1.034118746538488</c:v>
                </c:pt>
                <c:pt idx="4">
                  <c:v>-0.18697000451416101</c:v>
                </c:pt>
                <c:pt idx="5">
                  <c:v>-0.24410116373470403</c:v>
                </c:pt>
                <c:pt idx="6">
                  <c:v>0.38521446327995224</c:v>
                </c:pt>
                <c:pt idx="7">
                  <c:v>2.2743889182354093E-2</c:v>
                </c:pt>
                <c:pt idx="8">
                  <c:v>-0.33575940250327951</c:v>
                </c:pt>
                <c:pt idx="9">
                  <c:v>0.37540613180386723</c:v>
                </c:pt>
                <c:pt idx="10">
                  <c:v>1.0943082548961782</c:v>
                </c:pt>
                <c:pt idx="11">
                  <c:v>-0.23932291496246091</c:v>
                </c:pt>
                <c:pt idx="12">
                  <c:v>-0.11547898371408971</c:v>
                </c:pt>
                <c:pt idx="13">
                  <c:v>-0.13439433269061102</c:v>
                </c:pt>
                <c:pt idx="14">
                  <c:v>-0.19808120436234666</c:v>
                </c:pt>
                <c:pt idx="15">
                  <c:v>0.1356278643210152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9F-4EB1-9041-531371734569}"/>
            </c:ext>
          </c:extLst>
        </c:ser>
        <c:ser>
          <c:idx val="1"/>
          <c:order val="1"/>
          <c:tx>
            <c:strRef>
              <c:f>'Эксперимент%'!$H$65</c:f>
              <c:strCache>
                <c:ptCount val="1"/>
                <c:pt idx="0">
                  <c:v>ЯО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'Эксперимент%'!$H$66:$H$81</c:f>
              <c:numCache>
                <c:formatCode>0.00</c:formatCode>
                <c:ptCount val="16"/>
                <c:pt idx="0">
                  <c:v>-0.77651546626829537</c:v>
                </c:pt>
                <c:pt idx="1">
                  <c:v>0.27153538803367006</c:v>
                </c:pt>
                <c:pt idx="2">
                  <c:v>0.35076100039909131</c:v>
                </c:pt>
                <c:pt idx="3">
                  <c:v>-0.32401637215391937</c:v>
                </c:pt>
                <c:pt idx="4">
                  <c:v>0.44445030046652262</c:v>
                </c:pt>
                <c:pt idx="5">
                  <c:v>0.39824748662466447</c:v>
                </c:pt>
                <c:pt idx="6">
                  <c:v>0.27162577280758898</c:v>
                </c:pt>
                <c:pt idx="7">
                  <c:v>0.48403324860281494</c:v>
                </c:pt>
                <c:pt idx="8">
                  <c:v>-0.19580391522076607</c:v>
                </c:pt>
                <c:pt idx="9">
                  <c:v>0.51272615335012772</c:v>
                </c:pt>
                <c:pt idx="10">
                  <c:v>0.90058860545525188</c:v>
                </c:pt>
                <c:pt idx="11">
                  <c:v>0.14253066069421227</c:v>
                </c:pt>
                <c:pt idx="12">
                  <c:v>0.24941276701457057</c:v>
                </c:pt>
                <c:pt idx="13">
                  <c:v>0.2205825721323183</c:v>
                </c:pt>
                <c:pt idx="14">
                  <c:v>-2.1025594890819455E-2</c:v>
                </c:pt>
                <c:pt idx="15">
                  <c:v>8.6446202744074954E-2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9F-4EB1-9041-5313717345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67872"/>
        <c:axId val="1544769440"/>
      </c:barChart>
      <c:catAx>
        <c:axId val="154476787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9440"/>
        <c:crosses val="autoZero"/>
        <c:auto val="1"/>
        <c:lblAlgn val="ctr"/>
        <c:lblOffset val="100"/>
        <c:noMultiLvlLbl val="0"/>
      </c:catAx>
      <c:valAx>
        <c:axId val="15447694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678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720648404108146"/>
          <c:y val="0.78875044224487612"/>
          <c:w val="0.27161899542495777"/>
          <c:h val="0.204979965278634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37308987692327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СПО!$K$13864:$O$13864</c:f>
              <c:numCache>
                <c:formatCode>0.00</c:formatCode>
                <c:ptCount val="5"/>
                <c:pt idx="0">
                  <c:v>-0.59400007176947645</c:v>
                </c:pt>
                <c:pt idx="1">
                  <c:v>-1.4216779703592062</c:v>
                </c:pt>
                <c:pt idx="2">
                  <c:v>-3.298883984641332E-2</c:v>
                </c:pt>
                <c:pt idx="3">
                  <c:v>-0.52794344565256424</c:v>
                </c:pt>
                <c:pt idx="4">
                  <c:v>-0.41723543976746669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10-4DD1-806B-90BA00667BC1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СПО!$K$13865:$O$13865</c:f>
              <c:numCache>
                <c:formatCode>0.00</c:formatCode>
                <c:ptCount val="5"/>
                <c:pt idx="0">
                  <c:v>0.12716334084254211</c:v>
                </c:pt>
                <c:pt idx="1">
                  <c:v>-0.37549598546146079</c:v>
                </c:pt>
                <c:pt idx="2">
                  <c:v>0.22442758945511621</c:v>
                </c:pt>
                <c:pt idx="3">
                  <c:v>7.0279973517820338E-2</c:v>
                </c:pt>
                <c:pt idx="4">
                  <c:v>6.832046992539631E-2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10-4DD1-806B-90BA00667B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2128"/>
        <c:axId val="1550268208"/>
      </c:barChart>
      <c:catAx>
        <c:axId val="1550272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68208"/>
        <c:crosses val="autoZero"/>
        <c:auto val="1"/>
        <c:lblAlgn val="ctr"/>
        <c:lblOffset val="100"/>
        <c:noMultiLvlLbl val="0"/>
      </c:catAx>
      <c:valAx>
        <c:axId val="15502682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2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908008209500129"/>
          <c:w val="0.57510731645135249"/>
          <c:h val="0.4481729257527019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СПО!$K$13822:$O$13822</c:f>
              <c:numCache>
                <c:formatCode>0.00</c:formatCode>
                <c:ptCount val="5"/>
                <c:pt idx="0">
                  <c:v>4.4893617021276597</c:v>
                </c:pt>
                <c:pt idx="1">
                  <c:v>3.9696048632218845</c:v>
                </c:pt>
                <c:pt idx="2">
                  <c:v>4.5410334346504557</c:v>
                </c:pt>
                <c:pt idx="3">
                  <c:v>4.4772036474164132</c:v>
                </c:pt>
                <c:pt idx="4">
                  <c:v>4.5288753799392101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8D-4E7F-A999-58F4BF1407BF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СПО!$K$13850:$O$13850</c:f>
              <c:numCache>
                <c:formatCode>0.00</c:formatCode>
                <c:ptCount val="5"/>
                <c:pt idx="0">
                  <c:v>4.5850340136054424</c:v>
                </c:pt>
                <c:pt idx="1">
                  <c:v>3.870748299319728</c:v>
                </c:pt>
                <c:pt idx="2">
                  <c:v>4.6054421768707483</c:v>
                </c:pt>
                <c:pt idx="3">
                  <c:v>4.6054421768707483</c:v>
                </c:pt>
                <c:pt idx="4">
                  <c:v>4.6054421768707483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8D-4E7F-A999-58F4BF140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5856"/>
        <c:axId val="15502666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СПО!$K$13821:$O$13821</c:f>
              <c:numCache>
                <c:formatCode>0.00</c:formatCode>
                <c:ptCount val="5"/>
                <c:pt idx="0">
                  <c:v>3.9047619047619047</c:v>
                </c:pt>
                <c:pt idx="1">
                  <c:v>3.1071428571428572</c:v>
                </c:pt>
                <c:pt idx="2">
                  <c:v>4.0119047619047619</c:v>
                </c:pt>
                <c:pt idx="3">
                  <c:v>3.9523809523809526</c:v>
                </c:pt>
                <c:pt idx="4">
                  <c:v>3.9761904761904763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18D-4E7F-A999-58F4BF1407BF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СПО!$K$13819:$O$13820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СПО!$K$13849:$O$13849</c:f>
              <c:numCache>
                <c:formatCode>0.00</c:formatCode>
                <c:ptCount val="5"/>
                <c:pt idx="0">
                  <c:v>3.8571428571428572</c:v>
                </c:pt>
                <c:pt idx="1">
                  <c:v>2.8</c:v>
                </c:pt>
                <c:pt idx="2">
                  <c:v>4.3142857142857141</c:v>
                </c:pt>
                <c:pt idx="3">
                  <c:v>3.9714285714285715</c:v>
                </c:pt>
                <c:pt idx="4">
                  <c:v>4.0571428571428569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18D-4E7F-A999-58F4BF140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65856"/>
        <c:axId val="1550266640"/>
      </c:lineChart>
      <c:catAx>
        <c:axId val="1550265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6640"/>
        <c:crosses val="autoZero"/>
        <c:auto val="1"/>
        <c:lblAlgn val="ctr"/>
        <c:lblOffset val="100"/>
        <c:noMultiLvlLbl val="0"/>
      </c:catAx>
      <c:valAx>
        <c:axId val="15502666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5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7699152737486762"/>
          <c:w val="0.57510731645135249"/>
          <c:h val="0.46488136351377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СПО!$K$13868:$O$13868</c:f>
              <c:numCache>
                <c:formatCode>0.00</c:formatCode>
                <c:ptCount val="5"/>
                <c:pt idx="0">
                  <c:v>-4.761904761904745E-2</c:v>
                </c:pt>
                <c:pt idx="1">
                  <c:v>-0.30714285714285738</c:v>
                </c:pt>
                <c:pt idx="2">
                  <c:v>0.30238095238095219</c:v>
                </c:pt>
                <c:pt idx="3">
                  <c:v>1.904761904761898E-2</c:v>
                </c:pt>
                <c:pt idx="4">
                  <c:v>8.0952380952380665E-2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1-4C69-AE97-95D2329E4053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СПО!$K$13847:$O$13848</c:f>
              <c:multiLvlStrCache>
                <c:ptCount val="5"/>
                <c:lvl>
                  <c:pt idx="0">
                    <c:v>10. Я доволен, что в помещениях, где проходили учебные занятия, всегда было чисто, светло и тепло.</c:v>
                  </c:pt>
                  <c:pt idx="1">
                    <c:v>62. Мне  нравится, что   в  туалете для обучающихся   всегда  чисто  и опрятно.</c:v>
                  </c:pt>
                  <c:pt idx="2">
                    <c:v>66. Я всегда был доволен работой нашей столовой. </c:v>
                  </c:pt>
                  <c:pt idx="3">
                    <c:v>71. Я уверен, что здесь  все ответственно относятся к соблюдению правил техники безопасности.</c:v>
                  </c:pt>
                  <c:pt idx="4">
                    <c:v>75. Я уверен, что  территория  моего образовательного учреждения безопасна: хорошо освещена и регулярно очищается от снега.</c:v>
                  </c:pt>
                </c:lvl>
                <c:lvl>
                  <c:pt idx="0">
                    <c:v>2. Забота о сохранении здоровья,безопасных и комфортных условий обучения студентов</c:v>
                  </c:pt>
                </c:lvl>
              </c:multiLvlStrCache>
            </c:multiLvlStrRef>
          </c:cat>
          <c:val>
            <c:numRef>
              <c:f>СПО!$K$13869:$O$13869</c:f>
              <c:numCache>
                <c:formatCode>0.00</c:formatCode>
                <c:ptCount val="5"/>
                <c:pt idx="0">
                  <c:v>9.5672311477782657E-2</c:v>
                </c:pt>
                <c:pt idx="1">
                  <c:v>-9.885656390215658E-2</c:v>
                </c:pt>
                <c:pt idx="2">
                  <c:v>6.4408742220292581E-2</c:v>
                </c:pt>
                <c:pt idx="3">
                  <c:v>0.12823852945433512</c:v>
                </c:pt>
                <c:pt idx="4">
                  <c:v>7.6566796931538228E-2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51-4C69-AE97-95D2329E4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67032"/>
        <c:axId val="1550272912"/>
      </c:barChart>
      <c:catAx>
        <c:axId val="1550267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2912"/>
        <c:crosses val="autoZero"/>
        <c:auto val="1"/>
        <c:lblAlgn val="ctr"/>
        <c:lblOffset val="100"/>
        <c:noMultiLvlLbl val="0"/>
      </c:catAx>
      <c:valAx>
        <c:axId val="15502729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67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301661002448401E-2"/>
          <c:y val="0.16861116044704938"/>
          <c:w val="0.54915020860887431"/>
          <c:h val="0.493911122951736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СПО!$P$13792:$S$13792</c:f>
              <c:numCache>
                <c:formatCode>0.00</c:formatCode>
                <c:ptCount val="4"/>
                <c:pt idx="0">
                  <c:v>3.645320197044335</c:v>
                </c:pt>
                <c:pt idx="1">
                  <c:v>3.9605911330049262</c:v>
                </c:pt>
                <c:pt idx="2">
                  <c:v>3.7536945812807883</c:v>
                </c:pt>
                <c:pt idx="3">
                  <c:v>3.4975369458128078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07-4181-B267-93293442519A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СПО!$P$13793:$S$13793</c:f>
              <c:numCache>
                <c:formatCode>0.00</c:formatCode>
                <c:ptCount val="4"/>
                <c:pt idx="0">
                  <c:v>4.2478991596638656</c:v>
                </c:pt>
                <c:pt idx="1">
                  <c:v>4.4348739495798322</c:v>
                </c:pt>
                <c:pt idx="2">
                  <c:v>4.2902542372881358</c:v>
                </c:pt>
                <c:pt idx="3">
                  <c:v>4.0747663551401869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907-4181-B267-932934425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6832"/>
        <c:axId val="15502764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СПО!$P$13806:$S$13806</c:f>
              <c:numCache>
                <c:formatCode>0.00</c:formatCode>
                <c:ptCount val="4"/>
                <c:pt idx="0">
                  <c:v>4.4406371857628804</c:v>
                </c:pt>
                <c:pt idx="1">
                  <c:v>4.3968306645648383</c:v>
                </c:pt>
                <c:pt idx="2">
                  <c:v>4.3692856550236456</c:v>
                </c:pt>
                <c:pt idx="3">
                  <c:v>4.1021322492325565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907-4181-B267-93293442519A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СПО!$P$13807:$S$13807</c:f>
              <c:numCache>
                <c:formatCode>0.00</c:formatCode>
                <c:ptCount val="4"/>
                <c:pt idx="0">
                  <c:v>4.404269222391636</c:v>
                </c:pt>
                <c:pt idx="1">
                  <c:v>4.3895302403252741</c:v>
                </c:pt>
                <c:pt idx="2">
                  <c:v>4.4109609609609608</c:v>
                </c:pt>
                <c:pt idx="3">
                  <c:v>4.231822070145423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907-4181-B267-9329344251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6832"/>
        <c:axId val="1550276440"/>
      </c:lineChart>
      <c:catAx>
        <c:axId val="15502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440"/>
        <c:crosses val="autoZero"/>
        <c:auto val="1"/>
        <c:lblAlgn val="ctr"/>
        <c:lblOffset val="100"/>
        <c:noMultiLvlLbl val="0"/>
      </c:catAx>
      <c:valAx>
        <c:axId val="1550276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21268708228844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8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СПО!$P$13808:$S$13808</c:f>
              <c:numCache>
                <c:formatCode>0.00</c:formatCode>
                <c:ptCount val="4"/>
                <c:pt idx="0">
                  <c:v>-0.79531698871854539</c:v>
                </c:pt>
                <c:pt idx="1">
                  <c:v>-0.43623953155991213</c:v>
                </c:pt>
                <c:pt idx="2">
                  <c:v>-0.61559107374285738</c:v>
                </c:pt>
                <c:pt idx="3">
                  <c:v>-0.60459530341974865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8-4420-8D79-0B60DC69C074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СПО!$P$13790:$S$13791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СПО!$P$13809:$S$13809</c:f>
              <c:numCache>
                <c:formatCode>0.00</c:formatCode>
                <c:ptCount val="4"/>
                <c:pt idx="0">
                  <c:v>-0.15637006272777043</c:v>
                </c:pt>
                <c:pt idx="1">
                  <c:v>4.5343709254558107E-2</c:v>
                </c:pt>
                <c:pt idx="2">
                  <c:v>-0.12070672367282498</c:v>
                </c:pt>
                <c:pt idx="3">
                  <c:v>-0.15705571500523607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08-4420-8D79-0B60DC69C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7616"/>
        <c:axId val="1550278008"/>
      </c:barChart>
      <c:catAx>
        <c:axId val="155027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0278008"/>
        <c:crosses val="autoZero"/>
        <c:auto val="1"/>
        <c:lblAlgn val="ctr"/>
        <c:lblOffset val="100"/>
        <c:noMultiLvlLbl val="0"/>
      </c:catAx>
      <c:valAx>
        <c:axId val="15502780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7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3.6726190476190474</c:v>
                </c:pt>
                <c:pt idx="1">
                  <c:v>3.9404761904761907</c:v>
                </c:pt>
                <c:pt idx="2">
                  <c:v>3.7976190476190474</c:v>
                </c:pt>
                <c:pt idx="3">
                  <c:v>3.5535714285714284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0-402E-855A-1FF6EAC205C4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4.1975683890577509</c:v>
                </c:pt>
                <c:pt idx="1">
                  <c:v>4.4042553191489358</c:v>
                </c:pt>
                <c:pt idx="2">
                  <c:v>4.3079268292682924</c:v>
                </c:pt>
                <c:pt idx="3">
                  <c:v>4.1221122112211219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00-402E-855A-1FF6EAC20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275656"/>
        <c:axId val="15502760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СПО!$P$13834:$S$13834</c:f>
              <c:numCache>
                <c:formatCode>0.00</c:formatCode>
                <c:ptCount val="4"/>
                <c:pt idx="0">
                  <c:v>4.4581145286321577</c:v>
                </c:pt>
                <c:pt idx="1">
                  <c:v>4.5313828457114278</c:v>
                </c:pt>
                <c:pt idx="2">
                  <c:v>4.4221055263815954</c:v>
                </c:pt>
                <c:pt idx="3">
                  <c:v>4.2200550137534387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500-402E-855A-1FF6EAC205C4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СПО!$P$13835:$S$13835</c:f>
              <c:numCache>
                <c:formatCode>0.00</c:formatCode>
                <c:ptCount val="4"/>
                <c:pt idx="0">
                  <c:v>4.4004042218728943</c:v>
                </c:pt>
                <c:pt idx="1">
                  <c:v>4.4886593307882325</c:v>
                </c:pt>
                <c:pt idx="2">
                  <c:v>4.4593728542000459</c:v>
                </c:pt>
                <c:pt idx="3">
                  <c:v>4.3044136191677174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500-402E-855A-1FF6EAC205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0275656"/>
        <c:axId val="1550276048"/>
      </c:lineChart>
      <c:catAx>
        <c:axId val="1550275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6048"/>
        <c:crosses val="autoZero"/>
        <c:auto val="1"/>
        <c:lblAlgn val="ctr"/>
        <c:lblOffset val="100"/>
        <c:noMultiLvlLbl val="0"/>
      </c:catAx>
      <c:valAx>
        <c:axId val="15502760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0275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519288707332636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СПО!$P$13836:$S$13836</c:f>
              <c:numCache>
                <c:formatCode>0.00</c:formatCode>
                <c:ptCount val="4"/>
                <c:pt idx="0">
                  <c:v>-0.78549548101311029</c:v>
                </c:pt>
                <c:pt idx="1">
                  <c:v>-0.59090665523523711</c:v>
                </c:pt>
                <c:pt idx="2">
                  <c:v>-0.62448647876254793</c:v>
                </c:pt>
                <c:pt idx="3">
                  <c:v>-0.66648358518201034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3B-43B8-BB1E-B57A0FAD0C8F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СПО!$P$13837:$S$13837</c:f>
              <c:numCache>
                <c:formatCode>0.00</c:formatCode>
                <c:ptCount val="4"/>
                <c:pt idx="0">
                  <c:v>-0.20283583281514339</c:v>
                </c:pt>
                <c:pt idx="1">
                  <c:v>-8.4404011639296783E-2</c:v>
                </c:pt>
                <c:pt idx="2">
                  <c:v>-0.15144602493175352</c:v>
                </c:pt>
                <c:pt idx="3">
                  <c:v>-0.18230140794659544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3B-43B8-BB1E-B57A0FAD0C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7536"/>
        <c:axId val="1552986560"/>
      </c:barChart>
      <c:catAx>
        <c:axId val="1552997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86560"/>
        <c:crosses val="autoZero"/>
        <c:auto val="1"/>
        <c:lblAlgn val="ctr"/>
        <c:lblOffset val="100"/>
        <c:noMultiLvlLbl val="0"/>
      </c:catAx>
      <c:valAx>
        <c:axId val="1552986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75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873353348681E-2"/>
          <c:y val="0.15421704332916039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3.5142857142857142</c:v>
                </c:pt>
                <c:pt idx="1">
                  <c:v>4.0571428571428569</c:v>
                </c:pt>
                <c:pt idx="2">
                  <c:v>3.5428571428571427</c:v>
                </c:pt>
                <c:pt idx="3">
                  <c:v>3.2285714285714286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16-4A9D-A9EA-7327F9020844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4.3605442176870746</c:v>
                </c:pt>
                <c:pt idx="1">
                  <c:v>4.5034013605442178</c:v>
                </c:pt>
                <c:pt idx="2">
                  <c:v>4.25</c:v>
                </c:pt>
                <c:pt idx="3">
                  <c:v>3.96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16-4A9D-A9EA-7327F9020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9696"/>
        <c:axId val="155299636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СПО!$P$13862:$S$13862</c:f>
              <c:numCache>
                <c:formatCode>0.00</c:formatCode>
                <c:ptCount val="4"/>
                <c:pt idx="0">
                  <c:v>4.4294147199196185</c:v>
                </c:pt>
                <c:pt idx="1">
                  <c:v>4.325923134890731</c:v>
                </c:pt>
                <c:pt idx="2">
                  <c:v>4.3388595830193415</c:v>
                </c:pt>
                <c:pt idx="3">
                  <c:v>4.0369253956292388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016-4A9D-A9EA-7327F9020844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СПО!$P$13863:$S$13863</c:f>
              <c:numCache>
                <c:formatCode>0.00</c:formatCode>
                <c:ptCount val="4"/>
                <c:pt idx="0">
                  <c:v>4.4039843239712608</c:v>
                </c:pt>
                <c:pt idx="1">
                  <c:v>4.3361637274112779</c:v>
                </c:pt>
                <c:pt idx="2">
                  <c:v>4.3831330763999095</c:v>
                </c:pt>
                <c:pt idx="3">
                  <c:v>4.1905137301274475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016-4A9D-A9EA-7327F90208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9696"/>
        <c:axId val="1552996360"/>
      </c:lineChart>
      <c:catAx>
        <c:axId val="1552989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6360"/>
        <c:crosses val="autoZero"/>
        <c:auto val="1"/>
        <c:lblAlgn val="ctr"/>
        <c:lblOffset val="100"/>
        <c:noMultiLvlLbl val="0"/>
      </c:catAx>
      <c:valAx>
        <c:axId val="155299636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9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СПО!$P$13864:$S$13864</c:f>
              <c:numCache>
                <c:formatCode>0.00</c:formatCode>
                <c:ptCount val="4"/>
                <c:pt idx="0">
                  <c:v>-0.91512900563390431</c:v>
                </c:pt>
                <c:pt idx="1">
                  <c:v>-0.26878027774787405</c:v>
                </c:pt>
                <c:pt idx="2">
                  <c:v>-0.79600244016219879</c:v>
                </c:pt>
                <c:pt idx="3">
                  <c:v>-0.80835396705781015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B9-4A12-882F-A38A68EC0D2B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СПО!$P$13865:$S$13865</c:f>
              <c:numCache>
                <c:formatCode>0.00</c:formatCode>
                <c:ptCount val="4"/>
                <c:pt idx="0">
                  <c:v>-4.3440106284186264E-2</c:v>
                </c:pt>
                <c:pt idx="1">
                  <c:v>0.16723763313293993</c:v>
                </c:pt>
                <c:pt idx="2">
                  <c:v>-0.13313307639990946</c:v>
                </c:pt>
                <c:pt idx="3">
                  <c:v>-0.23051373012744758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B9-4A12-882F-A38A68EC0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264"/>
        <c:axId val="1552990088"/>
      </c:barChart>
      <c:catAx>
        <c:axId val="155299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088"/>
        <c:crosses val="autoZero"/>
        <c:auto val="1"/>
        <c:lblAlgn val="ctr"/>
        <c:lblOffset val="100"/>
        <c:noMultiLvlLbl val="0"/>
      </c:catAx>
      <c:valAx>
        <c:axId val="1552990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2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2814417934600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СПО!$P$13822:$S$13822</c:f>
              <c:numCache>
                <c:formatCode>0.00</c:formatCode>
                <c:ptCount val="4"/>
                <c:pt idx="0">
                  <c:v>4.1975683890577509</c:v>
                </c:pt>
                <c:pt idx="1">
                  <c:v>4.4042553191489358</c:v>
                </c:pt>
                <c:pt idx="2">
                  <c:v>4.3079268292682924</c:v>
                </c:pt>
                <c:pt idx="3">
                  <c:v>4.1221122112211219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80-433E-8941-B81A3A4F1FA6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СПО!$P$13850:$S$13850</c:f>
              <c:numCache>
                <c:formatCode>0.00</c:formatCode>
                <c:ptCount val="4"/>
                <c:pt idx="0">
                  <c:v>4.3605442176870746</c:v>
                </c:pt>
                <c:pt idx="1">
                  <c:v>4.5034013605442178</c:v>
                </c:pt>
                <c:pt idx="2">
                  <c:v>4.25</c:v>
                </c:pt>
                <c:pt idx="3">
                  <c:v>3.96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80-433E-8941-B81A3A4F1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4008"/>
        <c:axId val="155299832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СПО!$P$13821:$S$13821</c:f>
              <c:numCache>
                <c:formatCode>0.00</c:formatCode>
                <c:ptCount val="4"/>
                <c:pt idx="0">
                  <c:v>3.6726190476190474</c:v>
                </c:pt>
                <c:pt idx="1">
                  <c:v>3.9404761904761907</c:v>
                </c:pt>
                <c:pt idx="2">
                  <c:v>3.7976190476190474</c:v>
                </c:pt>
                <c:pt idx="3">
                  <c:v>3.5535714285714284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380-433E-8941-B81A3A4F1FA6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СПО!$P$13819:$S$13820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СПО!$P$13849:$S$13849</c:f>
              <c:numCache>
                <c:formatCode>0.00</c:formatCode>
                <c:ptCount val="4"/>
                <c:pt idx="0">
                  <c:v>3.5142857142857142</c:v>
                </c:pt>
                <c:pt idx="1">
                  <c:v>4.0571428571428569</c:v>
                </c:pt>
                <c:pt idx="2">
                  <c:v>3.5428571428571427</c:v>
                </c:pt>
                <c:pt idx="3">
                  <c:v>3.2285714285714286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380-433E-8941-B81A3A4F1F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4008"/>
        <c:axId val="1552998320"/>
      </c:lineChart>
      <c:catAx>
        <c:axId val="1552994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8320"/>
        <c:crosses val="autoZero"/>
        <c:auto val="1"/>
        <c:lblAlgn val="ctr"/>
        <c:lblOffset val="100"/>
        <c:noMultiLvlLbl val="0"/>
      </c:catAx>
      <c:valAx>
        <c:axId val="15529983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0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П'!$E$65</c:f>
              <c:strCache>
                <c:ptCount val="1"/>
                <c:pt idx="0">
                  <c:v>Удовлетворенность Профессия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П'!$E$66:$E$81</c:f>
              <c:numCache>
                <c:formatCode>0.00</c:formatCode>
                <c:ptCount val="16"/>
                <c:pt idx="0">
                  <c:v>9.3921270398654916E-2</c:v>
                </c:pt>
                <c:pt idx="1">
                  <c:v>-0.25248284353722433</c:v>
                </c:pt>
                <c:pt idx="2">
                  <c:v>-0.8701279146115739</c:v>
                </c:pt>
                <c:pt idx="3">
                  <c:v>0.11026108709374305</c:v>
                </c:pt>
                <c:pt idx="4">
                  <c:v>-5.5243100675625927E-2</c:v>
                </c:pt>
                <c:pt idx="5">
                  <c:v>6.2984550789288773E-2</c:v>
                </c:pt>
                <c:pt idx="6">
                  <c:v>-0.93875514473094712</c:v>
                </c:pt>
                <c:pt idx="7">
                  <c:v>-0.3435500885845183</c:v>
                </c:pt>
                <c:pt idx="8">
                  <c:v>6.3109044630781902E-2</c:v>
                </c:pt>
                <c:pt idx="9">
                  <c:v>-0.58799374634304546</c:v>
                </c:pt>
                <c:pt idx="10">
                  <c:v>-1.2459436985986145</c:v>
                </c:pt>
                <c:pt idx="11">
                  <c:v>0.12725449645663189</c:v>
                </c:pt>
                <c:pt idx="12">
                  <c:v>-0.30477025696151133</c:v>
                </c:pt>
                <c:pt idx="13">
                  <c:v>-0.24725410219479388</c:v>
                </c:pt>
                <c:pt idx="14">
                  <c:v>-0.49823368663135664</c:v>
                </c:pt>
                <c:pt idx="15">
                  <c:v>-0.26816906756450987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71-4AAB-B274-4BAB6796D347}"/>
            </c:ext>
          </c:extLst>
        </c:ser>
        <c:ser>
          <c:idx val="1"/>
          <c:order val="1"/>
          <c:tx>
            <c:strRef>
              <c:f>'Эксперимент% П'!$F$65</c:f>
              <c:strCache>
                <c:ptCount val="1"/>
                <c:pt idx="0">
                  <c:v>Запрос Профессия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П'!$F$66:$F$81</c:f>
              <c:numCache>
                <c:formatCode>0.00</c:formatCode>
                <c:ptCount val="16"/>
                <c:pt idx="0">
                  <c:v>-1.507545610002613</c:v>
                </c:pt>
                <c:pt idx="1">
                  <c:v>-0.43079043569785214</c:v>
                </c:pt>
                <c:pt idx="2">
                  <c:v>-0.60512222582338493</c:v>
                </c:pt>
                <c:pt idx="3">
                  <c:v>-0.78970882713277291</c:v>
                </c:pt>
                <c:pt idx="4">
                  <c:v>-7.1872044262932866E-2</c:v>
                </c:pt>
                <c:pt idx="5">
                  <c:v>-9.2381666630643136E-2</c:v>
                </c:pt>
                <c:pt idx="6">
                  <c:v>-0.67690590411036944</c:v>
                </c:pt>
                <c:pt idx="7">
                  <c:v>-0.2256942120207554</c:v>
                </c:pt>
                <c:pt idx="8">
                  <c:v>-5.1362421895222589E-2</c:v>
                </c:pt>
                <c:pt idx="9">
                  <c:v>-0.25645864557232079</c:v>
                </c:pt>
                <c:pt idx="10">
                  <c:v>-0.10263647781449677</c:v>
                </c:pt>
                <c:pt idx="11">
                  <c:v>-9.2381666630643136E-2</c:v>
                </c:pt>
                <c:pt idx="12">
                  <c:v>-0.26671345675617447</c:v>
                </c:pt>
                <c:pt idx="13">
                  <c:v>-0.32824232385930374</c:v>
                </c:pt>
                <c:pt idx="14">
                  <c:v>-0.69741552647807814</c:v>
                </c:pt>
                <c:pt idx="15">
                  <c:v>-0.14365572254991732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71-4AAB-B274-4BAB6796D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4728920"/>
        <c:axId val="1544729704"/>
      </c:radarChart>
      <c:catAx>
        <c:axId val="154472892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9704"/>
        <c:crosses val="autoZero"/>
        <c:auto val="1"/>
        <c:lblAlgn val="ctr"/>
        <c:lblOffset val="100"/>
        <c:noMultiLvlLbl val="0"/>
      </c:catAx>
      <c:valAx>
        <c:axId val="154472970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8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7934067777112406"/>
          <c:y val="4.273859706930571E-3"/>
          <c:w val="0.29237510173232545"/>
          <c:h val="7.1567485390166469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83257191535268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СПО!$P$13868:$S$13868</c:f>
              <c:numCache>
                <c:formatCode>0.00</c:formatCode>
                <c:ptCount val="4"/>
                <c:pt idx="0">
                  <c:v>-0.15833333333333321</c:v>
                </c:pt>
                <c:pt idx="1">
                  <c:v>0.11666666666666625</c:v>
                </c:pt>
                <c:pt idx="2">
                  <c:v>-0.25476190476190474</c:v>
                </c:pt>
                <c:pt idx="3">
                  <c:v>-0.32499999999999973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4C-4D21-A403-2A5C837B514F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СПО!$P$13847:$S$13848</c:f>
              <c:multiLvlStrCache>
                <c:ptCount val="4"/>
                <c:lvl>
                  <c:pt idx="0">
                    <c:v>15. Я доволен тем, что библиотека полностью обеспечивала меня необходимой для учебы литературой. </c:v>
                  </c:pt>
                  <c:pt idx="1">
                    <c:v>49. Меня устраивает, что  я обратиться могу к педагогу (преподавателю, мастеру),  со своими личными проблемами.</c:v>
                  </c:pt>
                  <c:pt idx="2">
                    <c:v>56. Мне нравилось, что здесь всем нуждающимся  студентам предоставляется  общежитие</c:v>
                  </c:pt>
                  <c:pt idx="3">
                    <c:v>57. Меня устраивают условия проживания в общежитии.(отвечают те, кто жил в общежитии)</c:v>
                  </c:pt>
                </c:lvl>
                <c:lvl>
                  <c:pt idx="0">
                    <c:v>3. Осуществление  мер материальной и социальной поддержки студентов</c:v>
                  </c:pt>
                </c:lvl>
              </c:multiLvlStrCache>
            </c:multiLvlStrRef>
          </c:cat>
          <c:val>
            <c:numRef>
              <c:f>СПО!$P$13869:$S$13869</c:f>
              <c:numCache>
                <c:formatCode>0.00</c:formatCode>
                <c:ptCount val="4"/>
                <c:pt idx="0">
                  <c:v>0.16297582862932369</c:v>
                </c:pt>
                <c:pt idx="1">
                  <c:v>9.9146041395282047E-2</c:v>
                </c:pt>
                <c:pt idx="2">
                  <c:v>-5.7926829268292401E-2</c:v>
                </c:pt>
                <c:pt idx="3">
                  <c:v>-0.16211221122112196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4C-4D21-A403-2A5C837B51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1656"/>
        <c:axId val="1552997144"/>
      </c:barChart>
      <c:catAx>
        <c:axId val="15529916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7144"/>
        <c:crosses val="autoZero"/>
        <c:auto val="1"/>
        <c:lblAlgn val="ctr"/>
        <c:lblOffset val="100"/>
        <c:noMultiLvlLbl val="0"/>
      </c:catAx>
      <c:valAx>
        <c:axId val="1552997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16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5043561815212E-2"/>
          <c:y val="0.12889788462962506"/>
          <c:w val="0.57783820522946405"/>
          <c:h val="0.533685483671907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СПО!$T$13792:$W$13792</c:f>
              <c:numCache>
                <c:formatCode>0.00</c:formatCode>
                <c:ptCount val="4"/>
                <c:pt idx="0">
                  <c:v>4.0640394088669947</c:v>
                </c:pt>
                <c:pt idx="1">
                  <c:v>4.0197044334975374</c:v>
                </c:pt>
                <c:pt idx="2">
                  <c:v>4.0541871921182269</c:v>
                </c:pt>
                <c:pt idx="3">
                  <c:v>3.8669950738916254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14-4FA0-9EC7-241D2C26B22D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СПО!$T$13793:$W$13793</c:f>
              <c:numCache>
                <c:formatCode>0.00</c:formatCode>
                <c:ptCount val="4"/>
                <c:pt idx="0">
                  <c:v>4.5693277310924367</c:v>
                </c:pt>
                <c:pt idx="1">
                  <c:v>4.5483193277310923</c:v>
                </c:pt>
                <c:pt idx="2">
                  <c:v>4.579831932773109</c:v>
                </c:pt>
                <c:pt idx="3">
                  <c:v>4.382352941176471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14-4FA0-9EC7-241D2C26B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6168"/>
        <c:axId val="155299440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СПО!$T$13806:$W$13806</c:f>
              <c:numCache>
                <c:formatCode>0.00</c:formatCode>
                <c:ptCount val="4"/>
                <c:pt idx="0">
                  <c:v>4.4895876545258444</c:v>
                </c:pt>
                <c:pt idx="1">
                  <c:v>4.4860200779888828</c:v>
                </c:pt>
                <c:pt idx="2">
                  <c:v>4.531320003318676</c:v>
                </c:pt>
                <c:pt idx="3">
                  <c:v>4.3460549240852897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A14-4FA0-9EC7-241D2C26B22D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СПО!$T$13807:$W$13807</c:f>
              <c:numCache>
                <c:formatCode>0.00</c:formatCode>
                <c:ptCount val="4"/>
                <c:pt idx="0">
                  <c:v>4.4988746097437016</c:v>
                </c:pt>
                <c:pt idx="1">
                  <c:v>4.4953169244173381</c:v>
                </c:pt>
                <c:pt idx="2">
                  <c:v>4.545414942278371</c:v>
                </c:pt>
                <c:pt idx="3">
                  <c:v>4.3668772235533293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A14-4FA0-9EC7-241D2C26B22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86168"/>
        <c:axId val="1552994400"/>
      </c:lineChart>
      <c:catAx>
        <c:axId val="1552986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4400"/>
        <c:crosses val="autoZero"/>
        <c:auto val="1"/>
        <c:lblAlgn val="ctr"/>
        <c:lblOffset val="100"/>
        <c:noMultiLvlLbl val="0"/>
      </c:catAx>
      <c:valAx>
        <c:axId val="155299440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3.4208950953114234E-3"/>
              <c:y val="0.32746129144198888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616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3103020429656326"/>
          <c:w val="0.5860251398974309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СПО!$T$13808:$W$13808</c:f>
              <c:numCache>
                <c:formatCode>0.00</c:formatCode>
                <c:ptCount val="4"/>
                <c:pt idx="0">
                  <c:v>-0.42554824565884974</c:v>
                </c:pt>
                <c:pt idx="1">
                  <c:v>-0.46631564449134544</c:v>
                </c:pt>
                <c:pt idx="2">
                  <c:v>-0.47713281120044915</c:v>
                </c:pt>
                <c:pt idx="3">
                  <c:v>-0.47905985019366426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A-4A95-A583-86E9E6985923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СПО!$T$13790:$W$13791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СПО!$T$13809:$W$13809</c:f>
              <c:numCache>
                <c:formatCode>0.00</c:formatCode>
                <c:ptCount val="4"/>
                <c:pt idx="0">
                  <c:v>7.0453121348735159E-2</c:v>
                </c:pt>
                <c:pt idx="1">
                  <c:v>5.3002403313754165E-2</c:v>
                </c:pt>
                <c:pt idx="2">
                  <c:v>3.4416990494738009E-2</c:v>
                </c:pt>
                <c:pt idx="3">
                  <c:v>1.5475717623141705E-2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1A-4A95-A583-86E9E69859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7344"/>
        <c:axId val="1552990480"/>
      </c:barChart>
      <c:catAx>
        <c:axId val="1552987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0480"/>
        <c:crosses val="autoZero"/>
        <c:auto val="1"/>
        <c:lblAlgn val="ctr"/>
        <c:lblOffset val="100"/>
        <c:noMultiLvlLbl val="0"/>
      </c:catAx>
      <c:valAx>
        <c:axId val="15529904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73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894165658759738"/>
          <c:w val="0.57510731645135249"/>
          <c:h val="0.508754062482001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4.0476190476190474</c:v>
                </c:pt>
                <c:pt idx="1">
                  <c:v>4.0297619047619051</c:v>
                </c:pt>
                <c:pt idx="2">
                  <c:v>4.0714285714285712</c:v>
                </c:pt>
                <c:pt idx="3">
                  <c:v>3.8571428571428572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205-4769-B7A9-47C20B729D21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4.5531914893617023</c:v>
                </c:pt>
                <c:pt idx="1">
                  <c:v>4.5075987841945286</c:v>
                </c:pt>
                <c:pt idx="2">
                  <c:v>4.5592705167173255</c:v>
                </c:pt>
                <c:pt idx="3">
                  <c:v>4.3221884498480243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205-4769-B7A9-47C20B729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0872"/>
        <c:axId val="155298852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СПО!$T$13834:$W$13834</c:f>
              <c:numCache>
                <c:formatCode>0.00</c:formatCode>
                <c:ptCount val="4"/>
                <c:pt idx="0">
                  <c:v>4.5638909727431862</c:v>
                </c:pt>
                <c:pt idx="1">
                  <c:v>4.5406351587896978</c:v>
                </c:pt>
                <c:pt idx="2">
                  <c:v>4.5898974743685921</c:v>
                </c:pt>
                <c:pt idx="3">
                  <c:v>4.4498624656164045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205-4769-B7A9-47C20B729D21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СПО!$T$13835:$W$13835</c:f>
              <c:numCache>
                <c:formatCode>0.00</c:formatCode>
                <c:ptCount val="4"/>
                <c:pt idx="0">
                  <c:v>4.535593981585448</c:v>
                </c:pt>
                <c:pt idx="1">
                  <c:v>4.523691893105771</c:v>
                </c:pt>
                <c:pt idx="2">
                  <c:v>4.5686054345385134</c:v>
                </c:pt>
                <c:pt idx="3">
                  <c:v>4.4055692791376604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205-4769-B7A9-47C20B729D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0872"/>
        <c:axId val="1552988520"/>
      </c:lineChart>
      <c:catAx>
        <c:axId val="1552990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520"/>
        <c:crosses val="autoZero"/>
        <c:auto val="1"/>
        <c:lblAlgn val="ctr"/>
        <c:lblOffset val="100"/>
        <c:noMultiLvlLbl val="0"/>
      </c:catAx>
      <c:valAx>
        <c:axId val="15529885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08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849365224331285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СПО!$T$13836:$W$13836</c:f>
              <c:numCache>
                <c:formatCode>0.00</c:formatCode>
                <c:ptCount val="4"/>
                <c:pt idx="0">
                  <c:v>-0.51627192512413878</c:v>
                </c:pt>
                <c:pt idx="1">
                  <c:v>-0.51087325402779271</c:v>
                </c:pt>
                <c:pt idx="2">
                  <c:v>-0.5184689029400209</c:v>
                </c:pt>
                <c:pt idx="3">
                  <c:v>-0.59271960847354732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04-473D-83A3-1192CC77987E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СПО!$T$13837:$W$13837</c:f>
              <c:numCache>
                <c:formatCode>0.00</c:formatCode>
                <c:ptCount val="4"/>
                <c:pt idx="0">
                  <c:v>1.759750777625424E-2</c:v>
                </c:pt>
                <c:pt idx="1">
                  <c:v>-1.6093108911242382E-2</c:v>
                </c:pt>
                <c:pt idx="2">
                  <c:v>-9.3349178211878936E-3</c:v>
                </c:pt>
                <c:pt idx="3">
                  <c:v>-8.3380829289636083E-2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04-473D-83A3-1192CC7798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88912"/>
        <c:axId val="1552992440"/>
      </c:barChart>
      <c:catAx>
        <c:axId val="1552988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2440"/>
        <c:crosses val="autoZero"/>
        <c:auto val="1"/>
        <c:lblAlgn val="ctr"/>
        <c:lblOffset val="100"/>
        <c:noMultiLvlLbl val="0"/>
      </c:catAx>
      <c:valAx>
        <c:axId val="1552992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889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2058219995227867"/>
          <c:w val="0.58602513989743099"/>
          <c:h val="0.51711351911732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4.1428571428571432</c:v>
                </c:pt>
                <c:pt idx="1">
                  <c:v>3.9714285714285715</c:v>
                </c:pt>
                <c:pt idx="2">
                  <c:v>3.9714285714285715</c:v>
                </c:pt>
                <c:pt idx="3">
                  <c:v>3.9142857142857141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51-43F4-832C-E2ECA6C66B1A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4.6054421768707483</c:v>
                </c:pt>
                <c:pt idx="1">
                  <c:v>4.6394557823129254</c:v>
                </c:pt>
                <c:pt idx="2">
                  <c:v>4.6258503401360542</c:v>
                </c:pt>
                <c:pt idx="3">
                  <c:v>4.5170068027210881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51-43F4-832C-E2ECA6C66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3616"/>
        <c:axId val="155299518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ysDash"/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СПО!$T$13862:$W$13862</c:f>
              <c:numCache>
                <c:formatCode>0.00</c:formatCode>
                <c:ptCount val="4"/>
                <c:pt idx="0">
                  <c:v>4.450263752825923</c:v>
                </c:pt>
                <c:pt idx="1">
                  <c:v>4.4557900025119315</c:v>
                </c:pt>
                <c:pt idx="2">
                  <c:v>4.5003767897513187</c:v>
                </c:pt>
                <c:pt idx="3">
                  <c:v>4.2898769153479028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051-43F4-832C-E2ECA6C66B1A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СПО!$T$13863:$W$13863</c:f>
              <c:numCache>
                <c:formatCode>0.00</c:formatCode>
                <c:ptCount val="4"/>
                <c:pt idx="0">
                  <c:v>4.4781188765512736</c:v>
                </c:pt>
                <c:pt idx="1">
                  <c:v>4.4790986283474856</c:v>
                </c:pt>
                <c:pt idx="2">
                  <c:v>4.5321140866536034</c:v>
                </c:pt>
                <c:pt idx="3">
                  <c:v>4.3456346614413235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051-43F4-832C-E2ECA6C66B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3616"/>
        <c:axId val="1552995184"/>
      </c:lineChart>
      <c:catAx>
        <c:axId val="155299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5184"/>
        <c:crosses val="autoZero"/>
        <c:auto val="1"/>
        <c:lblAlgn val="ctr"/>
        <c:lblOffset val="100"/>
        <c:noMultiLvlLbl val="0"/>
      </c:catAx>
      <c:valAx>
        <c:axId val="15529951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36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2476719406939336"/>
          <c:w val="0.57920153020790521"/>
          <c:h val="0.5045743341643422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СПО!$T$13864:$W$13864</c:f>
              <c:numCache>
                <c:formatCode>0.00</c:formatCode>
                <c:ptCount val="4"/>
                <c:pt idx="0">
                  <c:v>-0.30740660996877978</c:v>
                </c:pt>
                <c:pt idx="1">
                  <c:v>-0.48436143108335994</c:v>
                </c:pt>
                <c:pt idx="2">
                  <c:v>-0.52894821832274719</c:v>
                </c:pt>
                <c:pt idx="3">
                  <c:v>-0.37559120106218868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EC-4858-9EC9-40ADFE259757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СПО!$T$13865:$W$13865</c:f>
              <c:numCache>
                <c:formatCode>0.00</c:formatCode>
                <c:ptCount val="4"/>
                <c:pt idx="0">
                  <c:v>0.1273233003194747</c:v>
                </c:pt>
                <c:pt idx="1">
                  <c:v>0.16035715396543981</c:v>
                </c:pt>
                <c:pt idx="2">
                  <c:v>9.3736253482450849E-2</c:v>
                </c:pt>
                <c:pt idx="3">
                  <c:v>0.17137214127976463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EEC-4858-9EC9-40ADFE259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496"/>
        <c:axId val="1552999104"/>
      </c:barChart>
      <c:catAx>
        <c:axId val="15529994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2999104"/>
        <c:crosses val="autoZero"/>
        <c:auto val="1"/>
        <c:lblAlgn val="ctr"/>
        <c:lblOffset val="100"/>
        <c:noMultiLvlLbl val="0"/>
      </c:catAx>
      <c:valAx>
        <c:axId val="15529991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4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72918980738693"/>
          <c:w val="0.58193097408371552"/>
          <c:h val="0.515023654958490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СПО!$T$13822:$W$13822</c:f>
              <c:numCache>
                <c:formatCode>0.00</c:formatCode>
                <c:ptCount val="4"/>
                <c:pt idx="0">
                  <c:v>4.5531914893617023</c:v>
                </c:pt>
                <c:pt idx="1">
                  <c:v>4.5075987841945286</c:v>
                </c:pt>
                <c:pt idx="2">
                  <c:v>4.5592705167173255</c:v>
                </c:pt>
                <c:pt idx="3">
                  <c:v>4.3221884498480243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D-40E3-BF49-9A567AF71849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СПО!$T$13850:$W$13850</c:f>
              <c:numCache>
                <c:formatCode>0.00</c:formatCode>
                <c:ptCount val="4"/>
                <c:pt idx="0">
                  <c:v>4.6054421768707483</c:v>
                </c:pt>
                <c:pt idx="1">
                  <c:v>4.6394557823129254</c:v>
                </c:pt>
                <c:pt idx="2">
                  <c:v>4.6258503401360542</c:v>
                </c:pt>
                <c:pt idx="3">
                  <c:v>4.5170068027210881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D-40E3-BF49-9A567AF71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2999888"/>
        <c:axId val="155300106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СПО!$T$13821:$W$13821</c:f>
              <c:numCache>
                <c:formatCode>0.00</c:formatCode>
                <c:ptCount val="4"/>
                <c:pt idx="0">
                  <c:v>4.0476190476190474</c:v>
                </c:pt>
                <c:pt idx="1">
                  <c:v>4.0297619047619051</c:v>
                </c:pt>
                <c:pt idx="2">
                  <c:v>4.0714285714285712</c:v>
                </c:pt>
                <c:pt idx="3">
                  <c:v>3.8571428571428572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B4D-40E3-BF49-9A567AF71849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СПО!$T$13819:$W$13820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СПО!$T$13849:$W$13849</c:f>
              <c:numCache>
                <c:formatCode>0.00</c:formatCode>
                <c:ptCount val="4"/>
                <c:pt idx="0">
                  <c:v>4.1428571428571432</c:v>
                </c:pt>
                <c:pt idx="1">
                  <c:v>3.9714285714285715</c:v>
                </c:pt>
                <c:pt idx="2">
                  <c:v>3.9714285714285715</c:v>
                </c:pt>
                <c:pt idx="3">
                  <c:v>3.9142857142857141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B4D-40E3-BF49-9A567AF718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2999888"/>
        <c:axId val="1553001064"/>
      </c:lineChart>
      <c:catAx>
        <c:axId val="1552999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1064"/>
        <c:crosses val="autoZero"/>
        <c:auto val="1"/>
        <c:lblAlgn val="ctr"/>
        <c:lblOffset val="100"/>
        <c:noMultiLvlLbl val="0"/>
      </c:catAx>
      <c:valAx>
        <c:axId val="15530010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2999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749029726547339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СПО!$T$13868:$W$13868</c:f>
              <c:numCache>
                <c:formatCode>0.00</c:formatCode>
                <c:ptCount val="4"/>
                <c:pt idx="0">
                  <c:v>9.5238095238095788E-2</c:v>
                </c:pt>
                <c:pt idx="1">
                  <c:v>-5.833333333333357E-2</c:v>
                </c:pt>
                <c:pt idx="2">
                  <c:v>-9.9999999999999645E-2</c:v>
                </c:pt>
                <c:pt idx="3">
                  <c:v>5.714285714285694E-2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83-4A2A-A7E8-B733F83D7A2B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СПО!$T$13847:$W$13848</c:f>
              <c:multiLvlStrCache>
                <c:ptCount val="4"/>
                <c:lvl>
                  <c:pt idx="0">
                    <c:v>28. Я доволен тем, что за время обучения получил четкие представления о своих будущих  обязанностях </c:v>
                  </c:pt>
                  <c:pt idx="1">
                    <c:v>33. Я уверен, что знания, полученные здесь, помогут мне оценить законность и выгодность  условий, предлагаемых работодателем.</c:v>
                  </c:pt>
                  <c:pt idx="2">
                    <c:v>37. Я доволен, что за время учебы меня познакомили с основными законами, касающимися будущей профессиональной деятельности.</c:v>
                  </c:pt>
                  <c:pt idx="3">
                    <c:v>47. Меня устраивает, что за время учебы здесь я стал намного больше понимать в экономике, праве, политике.</c:v>
                  </c:pt>
                </c:lvl>
                <c:lvl>
                  <c:pt idx="0">
                    <c:v>4. Прочные основы гражданско- правовой грамотности</c:v>
                  </c:pt>
                </c:lvl>
              </c:multiLvlStrCache>
            </c:multiLvlStrRef>
          </c:cat>
          <c:val>
            <c:numRef>
              <c:f>СПО!$T$13869:$W$13869</c:f>
              <c:numCache>
                <c:formatCode>0.00</c:formatCode>
                <c:ptCount val="4"/>
                <c:pt idx="0">
                  <c:v>5.2250687509046045E-2</c:v>
                </c:pt>
                <c:pt idx="1">
                  <c:v>0.1318569981183968</c:v>
                </c:pt>
                <c:pt idx="2">
                  <c:v>6.6579823418728701E-2</c:v>
                </c:pt>
                <c:pt idx="3">
                  <c:v>0.19481835287306382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83-4A2A-A7E8-B733F83D7A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3000280"/>
        <c:axId val="1553001848"/>
      </c:barChart>
      <c:catAx>
        <c:axId val="1553000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3001848"/>
        <c:crosses val="autoZero"/>
        <c:auto val="1"/>
        <c:lblAlgn val="ctr"/>
        <c:lblOffset val="100"/>
        <c:noMultiLvlLbl val="0"/>
      </c:catAx>
      <c:valAx>
        <c:axId val="15530018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3000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2273855817162901E-2"/>
          <c:y val="0.11854702372729725"/>
          <c:w val="0.61745838714171153"/>
          <c:h val="0.23189930206092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СПО!$X$13792:$AF$13792</c:f>
              <c:numCache>
                <c:formatCode>0.00</c:formatCode>
                <c:ptCount val="9"/>
                <c:pt idx="0">
                  <c:v>4.1034482758620694</c:v>
                </c:pt>
                <c:pt idx="1">
                  <c:v>3.9211822660098523</c:v>
                </c:pt>
                <c:pt idx="2">
                  <c:v>3.8522167487684729</c:v>
                </c:pt>
                <c:pt idx="3">
                  <c:v>4.1182266009852215</c:v>
                </c:pt>
                <c:pt idx="4">
                  <c:v>3.9802955665024631</c:v>
                </c:pt>
                <c:pt idx="5">
                  <c:v>4.0344827586206895</c:v>
                </c:pt>
                <c:pt idx="6">
                  <c:v>3.9064039408866993</c:v>
                </c:pt>
                <c:pt idx="7">
                  <c:v>4.0295566502463052</c:v>
                </c:pt>
                <c:pt idx="8">
                  <c:v>3.9458128078817736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5C-4866-A53E-E1CE4429A4DF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СПО!$X$13793:$AF$13793</c:f>
              <c:numCache>
                <c:formatCode>0.00</c:formatCode>
                <c:ptCount val="9"/>
                <c:pt idx="0">
                  <c:v>4.6050420168067223</c:v>
                </c:pt>
                <c:pt idx="1">
                  <c:v>4.3361344537815123</c:v>
                </c:pt>
                <c:pt idx="2">
                  <c:v>4.382352941176471</c:v>
                </c:pt>
                <c:pt idx="3">
                  <c:v>4.4872881355932206</c:v>
                </c:pt>
                <c:pt idx="4">
                  <c:v>4.5168067226890756</c:v>
                </c:pt>
                <c:pt idx="5">
                  <c:v>4.5273109243697478</c:v>
                </c:pt>
                <c:pt idx="6">
                  <c:v>4.48109243697479</c:v>
                </c:pt>
                <c:pt idx="7">
                  <c:v>4.5147058823529411</c:v>
                </c:pt>
                <c:pt idx="8">
                  <c:v>4.5357142857142856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5C-4866-A53E-E1CE4429A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8664"/>
        <c:axId val="15545298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СПО!$X$13806:$AF$13806</c:f>
              <c:numCache>
                <c:formatCode>0.00</c:formatCode>
                <c:ptCount val="9"/>
                <c:pt idx="0">
                  <c:v>4.5159711275201193</c:v>
                </c:pt>
                <c:pt idx="1">
                  <c:v>4.2872313946735252</c:v>
                </c:pt>
                <c:pt idx="2">
                  <c:v>4.3257280345142286</c:v>
                </c:pt>
                <c:pt idx="3">
                  <c:v>4.4225504023894464</c:v>
                </c:pt>
                <c:pt idx="4">
                  <c:v>4.5086700406537794</c:v>
                </c:pt>
                <c:pt idx="5">
                  <c:v>4.4145855803534388</c:v>
                </c:pt>
                <c:pt idx="6">
                  <c:v>4.4646975856633206</c:v>
                </c:pt>
                <c:pt idx="7">
                  <c:v>4.4368207085372937</c:v>
                </c:pt>
                <c:pt idx="8">
                  <c:v>4.45059321330789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85C-4866-A53E-E1CE4429A4DF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СПО!$X$13807:$AF$13807</c:f>
              <c:numCache>
                <c:formatCode>0.00</c:formatCode>
                <c:ptCount val="9"/>
                <c:pt idx="0">
                  <c:v>4.5316198359108402</c:v>
                </c:pt>
                <c:pt idx="1">
                  <c:v>4.3161983591084008</c:v>
                </c:pt>
                <c:pt idx="2">
                  <c:v>4.3418282146228124</c:v>
                </c:pt>
                <c:pt idx="3">
                  <c:v>4.4513597927934789</c:v>
                </c:pt>
                <c:pt idx="4">
                  <c:v>4.5314746242648658</c:v>
                </c:pt>
                <c:pt idx="5">
                  <c:v>4.4393378348943582</c:v>
                </c:pt>
                <c:pt idx="6">
                  <c:v>4.4759311696798081</c:v>
                </c:pt>
                <c:pt idx="7">
                  <c:v>4.4503013141653964</c:v>
                </c:pt>
                <c:pt idx="8">
                  <c:v>4.4691062223190299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85C-4866-A53E-E1CE4429A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8664"/>
        <c:axId val="1554529840"/>
      </c:lineChart>
      <c:catAx>
        <c:axId val="1554528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840"/>
        <c:crosses val="autoZero"/>
        <c:auto val="1"/>
        <c:lblAlgn val="ctr"/>
        <c:lblOffset val="100"/>
        <c:noMultiLvlLbl val="0"/>
      </c:catAx>
      <c:valAx>
        <c:axId val="15545298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8.8855493779383971E-3"/>
              <c:y val="0.1746423428644701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86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80969641925549E-2"/>
          <c:y val="1.2757133975584957E-2"/>
          <c:w val="0.65058873782025972"/>
          <c:h val="0.293652757140559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П'!$G$65</c:f>
              <c:strCache>
                <c:ptCount val="1"/>
                <c:pt idx="0">
                  <c:v>760825 Ярославский кадетский колледж Профессия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П'!$G$66:$G$81</c:f>
              <c:numCache>
                <c:formatCode>0.00</c:formatCode>
                <c:ptCount val="16"/>
                <c:pt idx="0">
                  <c:v>-1.6014668804012679</c:v>
                </c:pt>
                <c:pt idx="1">
                  <c:v>-0.1783075921606278</c:v>
                </c:pt>
                <c:pt idx="2">
                  <c:v>0.26500568878818898</c:v>
                </c:pt>
                <c:pt idx="3">
                  <c:v>-0.89996991422651595</c:v>
                </c:pt>
                <c:pt idx="4">
                  <c:v>-1.6628943587306939E-2</c:v>
                </c:pt>
                <c:pt idx="5">
                  <c:v>-0.1553662174199319</c:v>
                </c:pt>
                <c:pt idx="6">
                  <c:v>0.26184924062057768</c:v>
                </c:pt>
                <c:pt idx="7">
                  <c:v>0.1178558765637629</c:v>
                </c:pt>
                <c:pt idx="8">
                  <c:v>-0.11447146652600448</c:v>
                </c:pt>
                <c:pt idx="9">
                  <c:v>0.33153510077072468</c:v>
                </c:pt>
                <c:pt idx="10">
                  <c:v>1.1433072207841177</c:v>
                </c:pt>
                <c:pt idx="11">
                  <c:v>-0.21963616308727502</c:v>
                </c:pt>
                <c:pt idx="12">
                  <c:v>3.805680020533686E-2</c:v>
                </c:pt>
                <c:pt idx="13">
                  <c:v>-8.0988221664509863E-2</c:v>
                </c:pt>
                <c:pt idx="14">
                  <c:v>-0.1991818398467215</c:v>
                </c:pt>
                <c:pt idx="15">
                  <c:v>0.12451334501459255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27-4FA7-B6CC-1A58DA334A6A}"/>
            </c:ext>
          </c:extLst>
        </c:ser>
        <c:ser>
          <c:idx val="1"/>
          <c:order val="1"/>
          <c:tx>
            <c:strRef>
              <c:f>'Эксперимент% П'!$H$65</c:f>
              <c:strCache>
                <c:ptCount val="1"/>
                <c:pt idx="0">
                  <c:v>ЯО (П)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П'!$B$66:$B$81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П'!$H$66:$H$81</c:f>
              <c:numCache>
                <c:formatCode>0.00</c:formatCode>
                <c:ptCount val="16"/>
                <c:pt idx="0">
                  <c:v>-1.1946157122742176</c:v>
                </c:pt>
                <c:pt idx="1">
                  <c:v>-0.30379502437467476</c:v>
                </c:pt>
                <c:pt idx="2">
                  <c:v>-0.16054661985775476</c:v>
                </c:pt>
                <c:pt idx="3">
                  <c:v>-0.71469025822290999</c:v>
                </c:pt>
                <c:pt idx="4">
                  <c:v>-0.27127986560453821</c:v>
                </c:pt>
                <c:pt idx="5">
                  <c:v>-0.28891048989575435</c:v>
                </c:pt>
                <c:pt idx="6">
                  <c:v>-0.28561133043629089</c:v>
                </c:pt>
                <c:pt idx="7">
                  <c:v>-0.19019868426731337</c:v>
                </c:pt>
                <c:pt idx="8">
                  <c:v>-0.52854694633768973</c:v>
                </c:pt>
                <c:pt idx="9">
                  <c:v>-0.15508064190086504</c:v>
                </c:pt>
                <c:pt idx="10">
                  <c:v>-1.9810581557622359E-2</c:v>
                </c:pt>
                <c:pt idx="11">
                  <c:v>-0.52828715970325646</c:v>
                </c:pt>
                <c:pt idx="12">
                  <c:v>-0.3135004115474927</c:v>
                </c:pt>
                <c:pt idx="13">
                  <c:v>-0.34435798634954329</c:v>
                </c:pt>
                <c:pt idx="14">
                  <c:v>-0.38674141276255586</c:v>
                </c:pt>
                <c:pt idx="15">
                  <c:v>-0.44790215120834775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27-4FA7-B6CC-1A58DA334A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4725392"/>
        <c:axId val="1544723040"/>
      </c:barChart>
      <c:catAx>
        <c:axId val="154472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3040"/>
        <c:crosses val="autoZero"/>
        <c:auto val="1"/>
        <c:lblAlgn val="ctr"/>
        <c:lblOffset val="100"/>
        <c:noMultiLvlLbl val="0"/>
      </c:catAx>
      <c:valAx>
        <c:axId val="1544723040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4725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162477131504943"/>
          <c:y val="0.79710989888019479"/>
          <c:w val="0.26777047956006522"/>
          <c:h val="0.1903509161668271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9.9715002729921912E-2"/>
          <c:w val="0.602430562273082"/>
          <c:h val="0.17223965425374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СПО!$X$13808:$AF$13808</c:f>
              <c:numCache>
                <c:formatCode>0.00</c:formatCode>
                <c:ptCount val="9"/>
                <c:pt idx="0">
                  <c:v>-0.41252285165804992</c:v>
                </c:pt>
                <c:pt idx="1">
                  <c:v>-0.3660491286636729</c:v>
                </c:pt>
                <c:pt idx="2">
                  <c:v>-0.47351128574575574</c:v>
                </c:pt>
                <c:pt idx="3">
                  <c:v>-0.30432380140422488</c:v>
                </c:pt>
                <c:pt idx="4">
                  <c:v>-0.52837447415131633</c:v>
                </c:pt>
                <c:pt idx="5">
                  <c:v>-0.38010282173274934</c:v>
                </c:pt>
                <c:pt idx="6">
                  <c:v>-0.55829364477662136</c:v>
                </c:pt>
                <c:pt idx="7">
                  <c:v>-0.40726405829098855</c:v>
                </c:pt>
                <c:pt idx="8">
                  <c:v>-0.50478040542611646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14-4C75-A30B-8BF4956627DC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СПО!$X$13790:$AF$13791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СПО!$X$13809:$AF$13809</c:f>
              <c:numCache>
                <c:formatCode>0.00</c:formatCode>
                <c:ptCount val="9"/>
                <c:pt idx="0">
                  <c:v>7.342218089588215E-2</c:v>
                </c:pt>
                <c:pt idx="1">
                  <c:v>1.9936094673111526E-2</c:v>
                </c:pt>
                <c:pt idx="2">
                  <c:v>4.0524726553658574E-2</c:v>
                </c:pt>
                <c:pt idx="3">
                  <c:v>3.5928342799741664E-2</c:v>
                </c:pt>
                <c:pt idx="4">
                  <c:v>-1.4667901575790232E-2</c:v>
                </c:pt>
                <c:pt idx="5">
                  <c:v>8.7973089475389621E-2</c:v>
                </c:pt>
                <c:pt idx="6">
                  <c:v>5.1612672949818972E-3</c:v>
                </c:pt>
                <c:pt idx="7">
                  <c:v>6.4404568187544697E-2</c:v>
                </c:pt>
                <c:pt idx="8">
                  <c:v>6.6608063395255712E-2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14-4C75-A30B-8BF4956627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7288"/>
        <c:axId val="1554529056"/>
      </c:barChart>
      <c:catAx>
        <c:axId val="1554537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29056"/>
        <c:crosses val="autoZero"/>
        <c:auto val="1"/>
        <c:lblAlgn val="ctr"/>
        <c:lblOffset val="100"/>
        <c:noMultiLvlLbl val="0"/>
      </c:catAx>
      <c:valAx>
        <c:axId val="155452905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72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1224633105072392"/>
          <c:w val="0.57376553360805327"/>
          <c:h val="0.244220623737822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4.0714285714285712</c:v>
                </c:pt>
                <c:pt idx="1">
                  <c:v>3.8571428571428572</c:v>
                </c:pt>
                <c:pt idx="2">
                  <c:v>3.8571428571428572</c:v>
                </c:pt>
                <c:pt idx="3">
                  <c:v>4.166666666666667</c:v>
                </c:pt>
                <c:pt idx="4">
                  <c:v>3.9583333333333335</c:v>
                </c:pt>
                <c:pt idx="5">
                  <c:v>4.0119047619047619</c:v>
                </c:pt>
                <c:pt idx="6">
                  <c:v>3.9285714285714284</c:v>
                </c:pt>
                <c:pt idx="7">
                  <c:v>3.9880952380952381</c:v>
                </c:pt>
                <c:pt idx="8">
                  <c:v>3.9404761904761907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6F-43C1-9309-B423F9C9381D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4.5501519756838906</c:v>
                </c:pt>
                <c:pt idx="1">
                  <c:v>4.316109422492401</c:v>
                </c:pt>
                <c:pt idx="2">
                  <c:v>4.3617021276595747</c:v>
                </c:pt>
                <c:pt idx="3">
                  <c:v>4.4237804878048781</c:v>
                </c:pt>
                <c:pt idx="4">
                  <c:v>4.4984802431610946</c:v>
                </c:pt>
                <c:pt idx="5">
                  <c:v>4.4620060790273559</c:v>
                </c:pt>
                <c:pt idx="6">
                  <c:v>4.4407294832826745</c:v>
                </c:pt>
                <c:pt idx="7">
                  <c:v>4.4650455927051675</c:v>
                </c:pt>
                <c:pt idx="8">
                  <c:v>4.504559270516717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6F-43C1-9309-B423F9C938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6312"/>
        <c:axId val="1554537680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СПО!$X$13834:$AF$13834</c:f>
              <c:numCache>
                <c:formatCode>0.00</c:formatCode>
                <c:ptCount val="9"/>
                <c:pt idx="0">
                  <c:v>4.5926481620405104</c:v>
                </c:pt>
                <c:pt idx="1">
                  <c:v>4.396849212303076</c:v>
                </c:pt>
                <c:pt idx="2">
                  <c:v>4.4226056514128533</c:v>
                </c:pt>
                <c:pt idx="3">
                  <c:v>4.5411352838209549</c:v>
                </c:pt>
                <c:pt idx="4">
                  <c:v>4.5648912228057013</c:v>
                </c:pt>
                <c:pt idx="5">
                  <c:v>4.4961240310077519</c:v>
                </c:pt>
                <c:pt idx="6">
                  <c:v>4.5276319079769944</c:v>
                </c:pt>
                <c:pt idx="7">
                  <c:v>4.5251312828207055</c:v>
                </c:pt>
                <c:pt idx="8">
                  <c:v>4.5246311577894476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56F-43C1-9309-B423F9C9381D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СПО!$X$13835:$AF$13835</c:f>
              <c:numCache>
                <c:formatCode>0.00</c:formatCode>
                <c:ptCount val="9"/>
                <c:pt idx="0">
                  <c:v>4.5942061531551763</c:v>
                </c:pt>
                <c:pt idx="1">
                  <c:v>4.3927689198293285</c:v>
                </c:pt>
                <c:pt idx="2">
                  <c:v>4.417022232203009</c:v>
                </c:pt>
                <c:pt idx="3">
                  <c:v>4.5136249141286928</c:v>
                </c:pt>
                <c:pt idx="4">
                  <c:v>4.5517628565012354</c:v>
                </c:pt>
                <c:pt idx="5">
                  <c:v>4.4769818100157197</c:v>
                </c:pt>
                <c:pt idx="6">
                  <c:v>4.5016842578037277</c:v>
                </c:pt>
                <c:pt idx="7">
                  <c:v>4.4940489557601619</c:v>
                </c:pt>
                <c:pt idx="8">
                  <c:v>4.4951717942959801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56F-43C1-9309-B423F9C938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6312"/>
        <c:axId val="1554537680"/>
      </c:lineChart>
      <c:catAx>
        <c:axId val="1554526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7680"/>
        <c:crosses val="autoZero"/>
        <c:auto val="1"/>
        <c:lblAlgn val="ctr"/>
        <c:lblOffset val="100"/>
        <c:noMultiLvlLbl val="0"/>
      </c:catAx>
      <c:valAx>
        <c:axId val="15545376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63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56129286050541E-2"/>
          <c:y val="9.5537893289654577E-2"/>
          <c:w val="0.58056732466181282"/>
          <c:h val="0.1709884948591952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СПО!$X$13836:$AF$13836</c:f>
              <c:numCache>
                <c:formatCode>0.00</c:formatCode>
                <c:ptCount val="9"/>
                <c:pt idx="0">
                  <c:v>-0.52121959061193923</c:v>
                </c:pt>
                <c:pt idx="1">
                  <c:v>-0.53970635516021881</c:v>
                </c:pt>
                <c:pt idx="2">
                  <c:v>-0.56546279426999613</c:v>
                </c:pt>
                <c:pt idx="3">
                  <c:v>-0.37446861715428792</c:v>
                </c:pt>
                <c:pt idx="4">
                  <c:v>-0.60655788947236777</c:v>
                </c:pt>
                <c:pt idx="5">
                  <c:v>-0.48421926910299007</c:v>
                </c:pt>
                <c:pt idx="6">
                  <c:v>-0.59906047940556606</c:v>
                </c:pt>
                <c:pt idx="7">
                  <c:v>-0.5370360447254674</c:v>
                </c:pt>
                <c:pt idx="8">
                  <c:v>-0.58415496731325689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DE-4817-8F7F-A95AE21EA7F6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СПО!$X$13837:$AF$13837</c:f>
              <c:numCache>
                <c:formatCode>0.00</c:formatCode>
                <c:ptCount val="9"/>
                <c:pt idx="0">
                  <c:v>-4.4054177471285705E-2</c:v>
                </c:pt>
                <c:pt idx="1">
                  <c:v>-7.6659497336927451E-2</c:v>
                </c:pt>
                <c:pt idx="2">
                  <c:v>-5.532010454343439E-2</c:v>
                </c:pt>
                <c:pt idx="3">
                  <c:v>-8.984442632381473E-2</c:v>
                </c:pt>
                <c:pt idx="4">
                  <c:v>-5.3282613340140728E-2</c:v>
                </c:pt>
                <c:pt idx="5">
                  <c:v>-1.49757309883638E-2</c:v>
                </c:pt>
                <c:pt idx="6">
                  <c:v>-6.0954774521053245E-2</c:v>
                </c:pt>
                <c:pt idx="7">
                  <c:v>-2.9003363054994402E-2</c:v>
                </c:pt>
                <c:pt idx="8">
                  <c:v>9.3874762207368789E-3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DE-4817-8F7F-A95AE21EA7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8072"/>
        <c:axId val="1554531408"/>
      </c:barChart>
      <c:catAx>
        <c:axId val="1554538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1408"/>
        <c:crosses val="autoZero"/>
        <c:auto val="1"/>
        <c:lblAlgn val="ctr"/>
        <c:lblOffset val="100"/>
        <c:noMultiLvlLbl val="0"/>
      </c:catAx>
      <c:valAx>
        <c:axId val="1554531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807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7647232056680875"/>
          <c:h val="0.267168577612009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4.2571428571428571</c:v>
                </c:pt>
                <c:pt idx="1">
                  <c:v>4.2285714285714286</c:v>
                </c:pt>
                <c:pt idx="2">
                  <c:v>3.8285714285714287</c:v>
                </c:pt>
                <c:pt idx="3">
                  <c:v>3.8857142857142857</c:v>
                </c:pt>
                <c:pt idx="4">
                  <c:v>4.0857142857142854</c:v>
                </c:pt>
                <c:pt idx="5">
                  <c:v>4.1428571428571432</c:v>
                </c:pt>
                <c:pt idx="6">
                  <c:v>3.8</c:v>
                </c:pt>
                <c:pt idx="7">
                  <c:v>4.2285714285714286</c:v>
                </c:pt>
                <c:pt idx="8">
                  <c:v>3.9714285714285715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A1-47AC-9140-50989CCF4CB9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4.7278911564625847</c:v>
                </c:pt>
                <c:pt idx="1">
                  <c:v>4.3809523809523814</c:v>
                </c:pt>
                <c:pt idx="2">
                  <c:v>4.4285714285714288</c:v>
                </c:pt>
                <c:pt idx="3">
                  <c:v>4.6319444444444446</c:v>
                </c:pt>
                <c:pt idx="4">
                  <c:v>4.5578231292517009</c:v>
                </c:pt>
                <c:pt idx="5">
                  <c:v>4.6734693877551017</c:v>
                </c:pt>
                <c:pt idx="6">
                  <c:v>4.5714285714285712</c:v>
                </c:pt>
                <c:pt idx="7">
                  <c:v>4.6258503401360542</c:v>
                </c:pt>
                <c:pt idx="8">
                  <c:v>4.6054421768707483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A1-47AC-9140-50989CCF4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096"/>
        <c:axId val="155453023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СПО!$X$13862:$AF$13862</c:f>
              <c:numCache>
                <c:formatCode>0.00</c:formatCode>
                <c:ptCount val="9"/>
                <c:pt idx="0">
                  <c:v>4.47462949007787</c:v>
                </c:pt>
                <c:pt idx="1">
                  <c:v>4.2282089927153983</c:v>
                </c:pt>
                <c:pt idx="2">
                  <c:v>4.2731725697061043</c:v>
                </c:pt>
                <c:pt idx="3">
                  <c:v>4.3597086159256468</c:v>
                </c:pt>
                <c:pt idx="4">
                  <c:v>4.4775182115046475</c:v>
                </c:pt>
                <c:pt idx="5">
                  <c:v>4.3711379050489825</c:v>
                </c:pt>
                <c:pt idx="6">
                  <c:v>4.430168299422256</c:v>
                </c:pt>
                <c:pt idx="7">
                  <c:v>4.3892238131122836</c:v>
                </c:pt>
                <c:pt idx="8">
                  <c:v>4.41057523235368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A1-47AC-9140-50989CCF4CB9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СПО!$X$13863:$AF$13863</c:f>
              <c:numCache>
                <c:formatCode>0.00</c:formatCode>
                <c:ptCount val="9"/>
                <c:pt idx="0">
                  <c:v>4.4976050511648165</c:v>
                </c:pt>
                <c:pt idx="1">
                  <c:v>4.2749836708033966</c:v>
                </c:pt>
                <c:pt idx="2">
                  <c:v>4.3017635532331813</c:v>
                </c:pt>
                <c:pt idx="3">
                  <c:v>4.4170045175489401</c:v>
                </c:pt>
                <c:pt idx="4">
                  <c:v>4.5192684519921622</c:v>
                </c:pt>
                <c:pt idx="5">
                  <c:v>4.4171565425647721</c:v>
                </c:pt>
                <c:pt idx="6">
                  <c:v>4.4607010668408451</c:v>
                </c:pt>
                <c:pt idx="7">
                  <c:v>4.4261920313520573</c:v>
                </c:pt>
                <c:pt idx="8">
                  <c:v>4.4538428042673637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A1-47AC-9140-50989CCF4C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096"/>
        <c:axId val="1554530232"/>
      </c:lineChart>
      <c:catAx>
        <c:axId val="1554527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0232"/>
        <c:crosses val="autoZero"/>
        <c:auto val="1"/>
        <c:lblAlgn val="ctr"/>
        <c:lblOffset val="100"/>
        <c:noMultiLvlLbl val="0"/>
      </c:catAx>
      <c:valAx>
        <c:axId val="15545302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9.9715002729921912E-2"/>
          <c:w val="0.60380373215018879"/>
          <c:h val="0.17109341595458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СПО!$X$13864:$AF$13864</c:f>
              <c:numCache>
                <c:formatCode>0.00</c:formatCode>
                <c:ptCount val="9"/>
                <c:pt idx="0">
                  <c:v>-0.21748663293501291</c:v>
                </c:pt>
                <c:pt idx="1">
                  <c:v>3.62435856030352E-4</c:v>
                </c:pt>
                <c:pt idx="2">
                  <c:v>-0.44460114113467553</c:v>
                </c:pt>
                <c:pt idx="3">
                  <c:v>-0.47399433021136117</c:v>
                </c:pt>
                <c:pt idx="4">
                  <c:v>-0.39180392579036205</c:v>
                </c:pt>
                <c:pt idx="5">
                  <c:v>-0.22828076219183924</c:v>
                </c:pt>
                <c:pt idx="6">
                  <c:v>-0.63016829942225616</c:v>
                </c:pt>
                <c:pt idx="7">
                  <c:v>-0.16065238454085495</c:v>
                </c:pt>
                <c:pt idx="8">
                  <c:v>-0.43914666092510846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73-43EC-BB8B-6EEEFACCC0FB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СПО!$X$13865:$AF$13865</c:f>
              <c:numCache>
                <c:formatCode>0.00</c:formatCode>
                <c:ptCount val="9"/>
                <c:pt idx="0">
                  <c:v>0.23028610529776827</c:v>
                </c:pt>
                <c:pt idx="1">
                  <c:v>0.10596871014898479</c:v>
                </c:pt>
                <c:pt idx="2">
                  <c:v>0.12680787533824756</c:v>
                </c:pt>
                <c:pt idx="3">
                  <c:v>0.21493992689550456</c:v>
                </c:pt>
                <c:pt idx="4">
                  <c:v>3.855467725953865E-2</c:v>
                </c:pt>
                <c:pt idx="5">
                  <c:v>0.2563128451903296</c:v>
                </c:pt>
                <c:pt idx="6">
                  <c:v>0.11072750458772607</c:v>
                </c:pt>
                <c:pt idx="7">
                  <c:v>0.19965830878399693</c:v>
                </c:pt>
                <c:pt idx="8">
                  <c:v>0.15159937260338463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73-43EC-BB8B-6EEEFACCC0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016"/>
        <c:axId val="1554534152"/>
      </c:barChart>
      <c:catAx>
        <c:axId val="1554531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4152"/>
        <c:crosses val="autoZero"/>
        <c:auto val="1"/>
        <c:lblAlgn val="ctr"/>
        <c:lblOffset val="100"/>
        <c:noMultiLvlLbl val="0"/>
      </c:catAx>
      <c:valAx>
        <c:axId val="15545341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01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104332353192694"/>
          <c:w val="0.60517109808448388"/>
          <c:h val="0.2400611107822048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СПО!$X$13822:$AF$13822</c:f>
              <c:numCache>
                <c:formatCode>0.00</c:formatCode>
                <c:ptCount val="9"/>
                <c:pt idx="0">
                  <c:v>4.5501519756838906</c:v>
                </c:pt>
                <c:pt idx="1">
                  <c:v>4.316109422492401</c:v>
                </c:pt>
                <c:pt idx="2">
                  <c:v>4.3617021276595747</c:v>
                </c:pt>
                <c:pt idx="3">
                  <c:v>4.4237804878048781</c:v>
                </c:pt>
                <c:pt idx="4">
                  <c:v>4.4984802431610946</c:v>
                </c:pt>
                <c:pt idx="5">
                  <c:v>4.4620060790273559</c:v>
                </c:pt>
                <c:pt idx="6">
                  <c:v>4.4407294832826745</c:v>
                </c:pt>
                <c:pt idx="7">
                  <c:v>4.4650455927051675</c:v>
                </c:pt>
                <c:pt idx="8">
                  <c:v>4.504559270516717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75-4739-A910-737409988E9A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СПО!$X$13850:$AF$13850</c:f>
              <c:numCache>
                <c:formatCode>0.00</c:formatCode>
                <c:ptCount val="9"/>
                <c:pt idx="0">
                  <c:v>4.7278911564625847</c:v>
                </c:pt>
                <c:pt idx="1">
                  <c:v>4.3809523809523814</c:v>
                </c:pt>
                <c:pt idx="2">
                  <c:v>4.4285714285714288</c:v>
                </c:pt>
                <c:pt idx="3">
                  <c:v>4.6319444444444446</c:v>
                </c:pt>
                <c:pt idx="4">
                  <c:v>4.5578231292517009</c:v>
                </c:pt>
                <c:pt idx="5">
                  <c:v>4.6734693877551017</c:v>
                </c:pt>
                <c:pt idx="6">
                  <c:v>4.5714285714285712</c:v>
                </c:pt>
                <c:pt idx="7">
                  <c:v>4.6258503401360542</c:v>
                </c:pt>
                <c:pt idx="8">
                  <c:v>4.6054421768707483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75-4739-A910-737409988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5328"/>
        <c:axId val="155452944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СПО!$X$13821:$AF$13821</c:f>
              <c:numCache>
                <c:formatCode>0.00</c:formatCode>
                <c:ptCount val="9"/>
                <c:pt idx="0">
                  <c:v>4.0714285714285712</c:v>
                </c:pt>
                <c:pt idx="1">
                  <c:v>3.8571428571428572</c:v>
                </c:pt>
                <c:pt idx="2">
                  <c:v>3.8571428571428572</c:v>
                </c:pt>
                <c:pt idx="3">
                  <c:v>4.166666666666667</c:v>
                </c:pt>
                <c:pt idx="4">
                  <c:v>3.9583333333333335</c:v>
                </c:pt>
                <c:pt idx="5">
                  <c:v>4.0119047619047619</c:v>
                </c:pt>
                <c:pt idx="6">
                  <c:v>3.9285714285714284</c:v>
                </c:pt>
                <c:pt idx="7">
                  <c:v>3.9880952380952381</c:v>
                </c:pt>
                <c:pt idx="8">
                  <c:v>3.9404761904761907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75-4739-A910-737409988E9A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СПО!$X$13819:$AF$13820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СПО!$X$13849:$AF$13849</c:f>
              <c:numCache>
                <c:formatCode>0.00</c:formatCode>
                <c:ptCount val="9"/>
                <c:pt idx="0">
                  <c:v>4.2571428571428571</c:v>
                </c:pt>
                <c:pt idx="1">
                  <c:v>4.2285714285714286</c:v>
                </c:pt>
                <c:pt idx="2">
                  <c:v>3.8285714285714287</c:v>
                </c:pt>
                <c:pt idx="3">
                  <c:v>3.8857142857142857</c:v>
                </c:pt>
                <c:pt idx="4">
                  <c:v>4.0857142857142854</c:v>
                </c:pt>
                <c:pt idx="5">
                  <c:v>4.1428571428571432</c:v>
                </c:pt>
                <c:pt idx="6">
                  <c:v>3.8</c:v>
                </c:pt>
                <c:pt idx="7">
                  <c:v>4.2285714285714286</c:v>
                </c:pt>
                <c:pt idx="8">
                  <c:v>3.9714285714285715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475-4739-A910-737409988E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35328"/>
        <c:axId val="1554529448"/>
      </c:lineChart>
      <c:catAx>
        <c:axId val="1554535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29448"/>
        <c:crosses val="autoZero"/>
        <c:auto val="1"/>
        <c:lblAlgn val="ctr"/>
        <c:lblOffset val="100"/>
        <c:noMultiLvlLbl val="0"/>
      </c:catAx>
      <c:valAx>
        <c:axId val="1554529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5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206005499312586"/>
          <c:w val="0.58875733285182108"/>
          <c:h val="0.163857971198367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СПО!$X$13868:$AF$13868</c:f>
              <c:numCache>
                <c:formatCode>0.00</c:formatCode>
                <c:ptCount val="9"/>
                <c:pt idx="0">
                  <c:v>0.18571428571428594</c:v>
                </c:pt>
                <c:pt idx="1">
                  <c:v>0.37142857142857144</c:v>
                </c:pt>
                <c:pt idx="2">
                  <c:v>-2.857142857142847E-2</c:v>
                </c:pt>
                <c:pt idx="3">
                  <c:v>-0.28095238095238129</c:v>
                </c:pt>
                <c:pt idx="4">
                  <c:v>0.12738095238095193</c:v>
                </c:pt>
                <c:pt idx="5">
                  <c:v>0.13095238095238138</c:v>
                </c:pt>
                <c:pt idx="6">
                  <c:v>-0.12857142857142856</c:v>
                </c:pt>
                <c:pt idx="7">
                  <c:v>0.24047619047619051</c:v>
                </c:pt>
                <c:pt idx="8">
                  <c:v>3.0952380952380842E-2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8C-45DA-AA7B-E0CC4DF6FF9E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СПО!$X$13847:$AF$13848</c:f>
              <c:multiLvlStrCache>
                <c:ptCount val="9"/>
                <c:lvl>
                  <c:pt idx="0">
                    <c:v>3. Я рад, что не ошибся в выборе образовательной организации для подготовки по выбранной  специальности</c:v>
                  </c:pt>
                  <c:pt idx="1">
                    <c:v>7. Благодаря полученной здесь хорошей подготовке,  скоро я смогу стать на своей работе наставником для новичков.</c:v>
                  </c:pt>
                  <c:pt idx="2">
                    <c:v>12. Меня устраивает, что уровень моего профессионализма достаточно высок для будущего трудоустройства.</c:v>
                  </c:pt>
                  <c:pt idx="3">
                    <c:v>24. Я доволен  оценкой моих профессиональных умений, полученной на производственной практике. </c:v>
                  </c:pt>
                  <c:pt idx="4">
                    <c:v>38. Я бы рекомендовал эту образовательную организацию тем, кто хочет получить эту специальность</c:v>
                  </c:pt>
                  <c:pt idx="5">
                    <c:v>42. Меня так интересует моя профессия, что мне хотелось бы углубить  и расширить профессиональные знания.</c:v>
                  </c:pt>
                  <c:pt idx="6">
                    <c:v>52. Я убежден,что полученное здесь образование пользуется  уважением среди представителей моей специальности.</c:v>
                  </c:pt>
                  <c:pt idx="7">
                    <c:v>67. Я уверен, что  полученная здесь профессиональная подготовка, позволит мне справиться  даже с нестандартной рабочей ситуацией</c:v>
                  </c:pt>
                  <c:pt idx="8">
                    <c:v>81. Мне нравится, что  здесь я приобрел специальность,  которая обеспечит мне  уважение в обществе</c:v>
                  </c:pt>
                </c:lvl>
                <c:lvl>
                  <c:pt idx="0">
                    <c:v>5. Высокий уровень профессионализма выпускников </c:v>
                  </c:pt>
                </c:lvl>
              </c:multiLvlStrCache>
            </c:multiLvlStrRef>
          </c:cat>
          <c:val>
            <c:numRef>
              <c:f>СПО!$X$13869:$AF$13869</c:f>
              <c:numCache>
                <c:formatCode>0.00</c:formatCode>
                <c:ptCount val="9"/>
                <c:pt idx="0">
                  <c:v>0.17773918077869411</c:v>
                </c:pt>
                <c:pt idx="1">
                  <c:v>6.4842958459980338E-2</c:v>
                </c:pt>
                <c:pt idx="2">
                  <c:v>6.6869300911854168E-2</c:v>
                </c:pt>
                <c:pt idx="3">
                  <c:v>0.20816395663956655</c:v>
                </c:pt>
                <c:pt idx="4">
                  <c:v>5.9342886090606228E-2</c:v>
                </c:pt>
                <c:pt idx="5">
                  <c:v>0.21146330872774577</c:v>
                </c:pt>
                <c:pt idx="6">
                  <c:v>0.1306990881458967</c:v>
                </c:pt>
                <c:pt idx="7">
                  <c:v>0.16080474743088669</c:v>
                </c:pt>
                <c:pt idx="8">
                  <c:v>0.1008829063540313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78C-45DA-AA7B-E0CC4DF6F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6112"/>
        <c:axId val="1554536504"/>
      </c:barChart>
      <c:catAx>
        <c:axId val="15545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4536504"/>
        <c:crosses val="autoZero"/>
        <c:auto val="1"/>
        <c:lblAlgn val="ctr"/>
        <c:lblOffset val="100"/>
        <c:noMultiLvlLbl val="0"/>
      </c:catAx>
      <c:valAx>
        <c:axId val="155453650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7297920683748E-2"/>
          <c:y val="0.1164410369756412"/>
          <c:w val="0.61064271143011295"/>
          <c:h val="0.246230569862977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rgbClr val="0070C0"/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СПО!$AG$13792:$AL$13792</c:f>
              <c:numCache>
                <c:formatCode>0.00</c:formatCode>
                <c:ptCount val="6"/>
                <c:pt idx="0">
                  <c:v>4.2315270935960587</c:v>
                </c:pt>
                <c:pt idx="1">
                  <c:v>4.0394088669950738</c:v>
                </c:pt>
                <c:pt idx="2">
                  <c:v>4.1231527093596059</c:v>
                </c:pt>
                <c:pt idx="3">
                  <c:v>4.1428571428571432</c:v>
                </c:pt>
                <c:pt idx="4">
                  <c:v>4.0197044334975374</c:v>
                </c:pt>
                <c:pt idx="5">
                  <c:v>3.8374384236453203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1-4D17-A462-45B4ADF73D4A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СПО!$AG$13793:$AL$13793</c:f>
              <c:numCache>
                <c:formatCode>0.00</c:formatCode>
                <c:ptCount val="6"/>
                <c:pt idx="0">
                  <c:v>4.5546218487394956</c:v>
                </c:pt>
                <c:pt idx="1">
                  <c:v>4.4894957983193278</c:v>
                </c:pt>
                <c:pt idx="2">
                  <c:v>4.5546218487394956</c:v>
                </c:pt>
                <c:pt idx="3">
                  <c:v>4.53781512605042</c:v>
                </c:pt>
                <c:pt idx="4">
                  <c:v>4.4390756302521011</c:v>
                </c:pt>
                <c:pt idx="5">
                  <c:v>4.4626865671641793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51-4D17-A462-45B4ADF73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27880"/>
        <c:axId val="155453062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СПО!$AG$13806:$AL$13806</c:f>
              <c:numCache>
                <c:formatCode>0.00</c:formatCode>
                <c:ptCount val="6"/>
                <c:pt idx="0">
                  <c:v>4.449597610553389</c:v>
                </c:pt>
                <c:pt idx="1">
                  <c:v>4.4742387787272877</c:v>
                </c:pt>
                <c:pt idx="2">
                  <c:v>4.517630465444288</c:v>
                </c:pt>
                <c:pt idx="3">
                  <c:v>4.5143947564921598</c:v>
                </c:pt>
                <c:pt idx="4">
                  <c:v>4.3861279349539535</c:v>
                </c:pt>
                <c:pt idx="5">
                  <c:v>4.4704223015017011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51-4D17-A462-45B4ADF73D4A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СПО!$AG$13807:$AL$13807</c:f>
              <c:numCache>
                <c:formatCode>0.00</c:formatCode>
                <c:ptCount val="6"/>
                <c:pt idx="0">
                  <c:v>4.4637457801262297</c:v>
                </c:pt>
                <c:pt idx="1">
                  <c:v>4.4728817251143544</c:v>
                </c:pt>
                <c:pt idx="2">
                  <c:v>4.5272634865316199</c:v>
                </c:pt>
                <c:pt idx="3">
                  <c:v>4.5190590285340884</c:v>
                </c:pt>
                <c:pt idx="4">
                  <c:v>4.4051404922674795</c:v>
                </c:pt>
                <c:pt idx="5">
                  <c:v>4.4846644630640329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51-4D17-A462-45B4ADF73D4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27880"/>
        <c:axId val="1554530624"/>
      </c:lineChart>
      <c:catAx>
        <c:axId val="1554527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0624"/>
        <c:crosses val="autoZero"/>
        <c:auto val="1"/>
        <c:lblAlgn val="ctr"/>
        <c:lblOffset val="100"/>
        <c:noMultiLvlLbl val="0"/>
      </c:catAx>
      <c:valAx>
        <c:axId val="1554530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1.0251712948595141E-2"/>
              <c:y val="0.30874303203377079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278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180355745005558"/>
          <c:w val="0.59562651413045109"/>
          <c:h val="0.191699228385925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СПО!$AG$13808:$AL$13808</c:f>
              <c:numCache>
                <c:formatCode>0.00</c:formatCode>
                <c:ptCount val="6"/>
                <c:pt idx="0">
                  <c:v>-0.21807051695733026</c:v>
                </c:pt>
                <c:pt idx="1">
                  <c:v>-0.43482991173221386</c:v>
                </c:pt>
                <c:pt idx="2">
                  <c:v>-0.39447775608468216</c:v>
                </c:pt>
                <c:pt idx="3">
                  <c:v>-0.37153761363501658</c:v>
                </c:pt>
                <c:pt idx="4">
                  <c:v>-0.36642350145641611</c:v>
                </c:pt>
                <c:pt idx="5">
                  <c:v>-0.63298387785638077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8A-45A9-B457-441984F46860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СПО!$AG$13790:$AL$13791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СПО!$AG$13809:$AL$13809</c:f>
              <c:numCache>
                <c:formatCode>0.00</c:formatCode>
                <c:ptCount val="6"/>
                <c:pt idx="0">
                  <c:v>9.0876068613265915E-2</c:v>
                </c:pt>
                <c:pt idx="1">
                  <c:v>1.6614073204973323E-2</c:v>
                </c:pt>
                <c:pt idx="2">
                  <c:v>2.7358362207875686E-2</c:v>
                </c:pt>
                <c:pt idx="3">
                  <c:v>1.8756097516331671E-2</c:v>
                </c:pt>
                <c:pt idx="4">
                  <c:v>3.3935137984621555E-2</c:v>
                </c:pt>
                <c:pt idx="5">
                  <c:v>-2.197789589985355E-2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8A-45A9-B457-441984F468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31800"/>
        <c:axId val="1554532192"/>
      </c:barChart>
      <c:catAx>
        <c:axId val="15545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2192"/>
        <c:crosses val="autoZero"/>
        <c:auto val="1"/>
        <c:lblAlgn val="ctr"/>
        <c:lblOffset val="100"/>
        <c:noMultiLvlLbl val="0"/>
      </c:catAx>
      <c:valAx>
        <c:axId val="15545321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598066689032291"/>
          <c:w val="0.60380373215018879"/>
          <c:h val="0.252566126602595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4.1785714285714288</c:v>
                </c:pt>
                <c:pt idx="1">
                  <c:v>4.0297619047619051</c:v>
                </c:pt>
                <c:pt idx="2">
                  <c:v>4.1130952380952381</c:v>
                </c:pt>
                <c:pt idx="3">
                  <c:v>4.1369047619047619</c:v>
                </c:pt>
                <c:pt idx="4">
                  <c:v>4.0178571428571432</c:v>
                </c:pt>
                <c:pt idx="5">
                  <c:v>3.7916666666666665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42-4D2A-9415-93EF642F6990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4.495440729483283</c:v>
                </c:pt>
                <c:pt idx="1">
                  <c:v>4.4316109422492405</c:v>
                </c:pt>
                <c:pt idx="2">
                  <c:v>4.547112462006079</c:v>
                </c:pt>
                <c:pt idx="3">
                  <c:v>4.5015197568389054</c:v>
                </c:pt>
                <c:pt idx="4">
                  <c:v>4.4133738601823707</c:v>
                </c:pt>
                <c:pt idx="5">
                  <c:v>4.4553846153846157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42-4D2A-9415-93EF642F6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424"/>
        <c:axId val="15545392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СПО!$AG$13834:$AL$13834</c:f>
              <c:numCache>
                <c:formatCode>0.00</c:formatCode>
                <c:ptCount val="6"/>
                <c:pt idx="0">
                  <c:v>4.5401350337584399</c:v>
                </c:pt>
                <c:pt idx="1">
                  <c:v>4.5686421605401346</c:v>
                </c:pt>
                <c:pt idx="2">
                  <c:v>4.5893973493373341</c:v>
                </c:pt>
                <c:pt idx="3">
                  <c:v>4.6064016004001003</c:v>
                </c:pt>
                <c:pt idx="4">
                  <c:v>4.5013753438359592</c:v>
                </c:pt>
                <c:pt idx="5">
                  <c:v>4.4946236559139781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542-4D2A-9415-93EF642F6990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СПО!$AG$13835:$AL$13835</c:f>
              <c:numCache>
                <c:formatCode>0.00</c:formatCode>
                <c:ptCount val="6"/>
                <c:pt idx="0">
                  <c:v>4.5235944908557233</c:v>
                </c:pt>
                <c:pt idx="1">
                  <c:v>4.5203233774983156</c:v>
                </c:pt>
                <c:pt idx="2">
                  <c:v>4.5499663148439256</c:v>
                </c:pt>
                <c:pt idx="3">
                  <c:v>4.5584998877161462</c:v>
                </c:pt>
                <c:pt idx="4">
                  <c:v>4.4794520547945202</c:v>
                </c:pt>
                <c:pt idx="5">
                  <c:v>4.4620177330457702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542-4D2A-9415-93EF642F69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0424"/>
        <c:axId val="1554539248"/>
      </c:lineChart>
      <c:catAx>
        <c:axId val="1554540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39248"/>
        <c:crosses val="autoZero"/>
        <c:auto val="1"/>
        <c:lblAlgn val="ctr"/>
        <c:lblOffset val="100"/>
        <c:noMultiLvlLbl val="0"/>
      </c:catAx>
      <c:valAx>
        <c:axId val="15545392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4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618148042303943"/>
          <c:y val="0.10176530963932541"/>
          <c:w val="0.40763714667060608"/>
          <c:h val="0.73125510992332909"/>
        </c:manualLayout>
      </c:layout>
      <c:radarChart>
        <c:radarStyle val="marker"/>
        <c:varyColors val="0"/>
        <c:ser>
          <c:idx val="0"/>
          <c:order val="0"/>
          <c:tx>
            <c:strRef>
              <c:f>'Эксперимент% С'!$E$65</c:f>
              <c:strCache>
                <c:ptCount val="1"/>
                <c:pt idx="0">
                  <c:v>Удовлетворенность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chemeClr val="accent1"/>
              </a:solidFill>
              <a:ln>
                <a:solidFill>
                  <a:schemeClr val="tx1"/>
                </a:solidFill>
              </a:ln>
            </c:spPr>
          </c:marke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solidFill>
                      <a:srgbClr val="0070C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С'!$E$66:$E$81</c:f>
              <c:numCache>
                <c:formatCode>0.00</c:formatCode>
                <c:ptCount val="16"/>
                <c:pt idx="0">
                  <c:v>0.36000914545626117</c:v>
                </c:pt>
                <c:pt idx="1">
                  <c:v>-0.23783700353865525</c:v>
                </c:pt>
                <c:pt idx="2">
                  <c:v>-1.046092626291524</c:v>
                </c:pt>
                <c:pt idx="3">
                  <c:v>0.39794354577319918</c:v>
                </c:pt>
                <c:pt idx="4">
                  <c:v>0.32325492648251147</c:v>
                </c:pt>
                <c:pt idx="5">
                  <c:v>0.31954578511819465</c:v>
                </c:pt>
                <c:pt idx="6">
                  <c:v>-0.77043598398845181</c:v>
                </c:pt>
                <c:pt idx="7">
                  <c:v>0.20827154418851113</c:v>
                </c:pt>
                <c:pt idx="8">
                  <c:v>0.5746094672492148</c:v>
                </c:pt>
                <c:pt idx="9">
                  <c:v>-0.66169070307990274</c:v>
                </c:pt>
                <c:pt idx="10">
                  <c:v>-0.89182606500264949</c:v>
                </c:pt>
                <c:pt idx="11">
                  <c:v>3.6744830755433833E-2</c:v>
                </c:pt>
                <c:pt idx="12">
                  <c:v>0.20176850413418088</c:v>
                </c:pt>
                <c:pt idx="13">
                  <c:v>5.3499190895422294E-2</c:v>
                </c:pt>
                <c:pt idx="14">
                  <c:v>-0.23176749948795389</c:v>
                </c:pt>
                <c:pt idx="15">
                  <c:v>-0.3592270845528529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D8-429B-91EC-1277C819E111}"/>
            </c:ext>
          </c:extLst>
        </c:ser>
        <c:ser>
          <c:idx val="1"/>
          <c:order val="1"/>
          <c:tx>
            <c:strRef>
              <c:f>'Эксперимент% С'!$F$65</c:f>
              <c:strCache>
                <c:ptCount val="1"/>
                <c:pt idx="0">
                  <c:v>Запрос Специальность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С'!$F$66:$F$81</c:f>
              <c:numCache>
                <c:formatCode>0.00</c:formatCode>
                <c:ptCount val="16"/>
                <c:pt idx="0">
                  <c:v>-0.42684563138581011</c:v>
                </c:pt>
                <c:pt idx="1">
                  <c:v>0.41827402488821119</c:v>
                </c:pt>
                <c:pt idx="2">
                  <c:v>-0.18220573088543585</c:v>
                </c:pt>
                <c:pt idx="3">
                  <c:v>-0.29340568565833286</c:v>
                </c:pt>
                <c:pt idx="4">
                  <c:v>0.10691415152409899</c:v>
                </c:pt>
                <c:pt idx="5">
                  <c:v>0.24035409725157625</c:v>
                </c:pt>
                <c:pt idx="6">
                  <c:v>0.12915414247867779</c:v>
                </c:pt>
                <c:pt idx="7">
                  <c:v>0.30707407011531418</c:v>
                </c:pt>
                <c:pt idx="8">
                  <c:v>0.12915414247867779</c:v>
                </c:pt>
                <c:pt idx="9">
                  <c:v>4.0194178660359618E-2</c:v>
                </c:pt>
                <c:pt idx="10">
                  <c:v>0.10691415152409899</c:v>
                </c:pt>
                <c:pt idx="11">
                  <c:v>0.12915414247867779</c:v>
                </c:pt>
                <c:pt idx="12">
                  <c:v>8.4674160569518708E-2</c:v>
                </c:pt>
                <c:pt idx="13">
                  <c:v>0.15139413343325808</c:v>
                </c:pt>
                <c:pt idx="14">
                  <c:v>-2.6525794203378292E-2</c:v>
                </c:pt>
                <c:pt idx="15">
                  <c:v>8.4674160569518708E-2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D8-429B-91EC-1277C819E1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7596680"/>
        <c:axId val="1547599816"/>
      </c:radarChart>
      <c:catAx>
        <c:axId val="154759668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0" vert="horz" anchor="t" anchorCtr="1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9816"/>
        <c:crosses val="autoZero"/>
        <c:auto val="1"/>
        <c:lblAlgn val="ctr"/>
        <c:lblOffset val="100"/>
        <c:noMultiLvlLbl val="0"/>
      </c:catAx>
      <c:valAx>
        <c:axId val="1547599816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2335666681359847"/>
          <c:y val="4.273859706930571E-3"/>
          <c:w val="0.34835911268985109"/>
          <c:h val="6.7386545505004045E-2"/>
        </c:manualLayout>
      </c:layout>
      <c:overlay val="0"/>
      <c:spPr>
        <a:solidFill>
          <a:schemeClr val="bg1"/>
        </a:solidFill>
        <a:ln>
          <a:solidFill>
            <a:schemeClr val="lt1">
              <a:shade val="50000"/>
            </a:schemeClr>
          </a:solidFill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496151126072372E-2"/>
          <c:y val="9.4512363586130688E-2"/>
          <c:w val="0.50007179692219061"/>
          <c:h val="0.18398933685920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СПО!$AG$13836:$AL$13836</c:f>
              <c:numCache>
                <c:formatCode>0.00</c:formatCode>
                <c:ptCount val="6"/>
                <c:pt idx="0">
                  <c:v>-0.36156360518701103</c:v>
                </c:pt>
                <c:pt idx="1">
                  <c:v>-0.53888025577822951</c:v>
                </c:pt>
                <c:pt idx="2">
                  <c:v>-0.47630211124209598</c:v>
                </c:pt>
                <c:pt idx="3">
                  <c:v>-0.46949683849533841</c:v>
                </c:pt>
                <c:pt idx="4">
                  <c:v>-0.48351820097881593</c:v>
                </c:pt>
                <c:pt idx="5">
                  <c:v>-0.70295698924731154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2F-487A-94C7-8E0E3031D198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СПО!$AG$13837:$AL$13837</c:f>
              <c:numCache>
                <c:formatCode>0.00</c:formatCode>
                <c:ptCount val="6"/>
                <c:pt idx="0">
                  <c:v>-2.81537613724403E-2</c:v>
                </c:pt>
                <c:pt idx="1">
                  <c:v>-8.8712435249075128E-2</c:v>
                </c:pt>
                <c:pt idx="2">
                  <c:v>-2.85385283784656E-3</c:v>
                </c:pt>
                <c:pt idx="3">
                  <c:v>-5.6980130877240853E-2</c:v>
                </c:pt>
                <c:pt idx="4">
                  <c:v>-6.6078194612149588E-2</c:v>
                </c:pt>
                <c:pt idx="5">
                  <c:v>-6.6331176611544862E-3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2F-487A-94C7-8E0E3031D1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0032"/>
        <c:axId val="1554540816"/>
      </c:barChart>
      <c:catAx>
        <c:axId val="155454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0816"/>
        <c:crosses val="autoZero"/>
        <c:auto val="1"/>
        <c:lblAlgn val="ctr"/>
        <c:lblOffset val="100"/>
        <c:noMultiLvlLbl val="0"/>
      </c:catAx>
      <c:valAx>
        <c:axId val="1554540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003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557485903942598"/>
          <c:y val="0.95222406409725102"/>
          <c:w val="0.19667982227037345"/>
          <c:h val="3.524460758194699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0609531463060354"/>
          <c:w val="0.58473674835503042"/>
          <c:h val="0.2396623538329261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4.4857142857142858</c:v>
                </c:pt>
                <c:pt idx="1">
                  <c:v>4.0857142857142854</c:v>
                </c:pt>
                <c:pt idx="2">
                  <c:v>4.1714285714285717</c:v>
                </c:pt>
                <c:pt idx="3">
                  <c:v>4.1714285714285717</c:v>
                </c:pt>
                <c:pt idx="4">
                  <c:v>4.0285714285714285</c:v>
                </c:pt>
                <c:pt idx="5">
                  <c:v>4.0571428571428569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044-42B2-BF0C-4B9030E1458D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4.6870748299319729</c:v>
                </c:pt>
                <c:pt idx="1">
                  <c:v>4.6190476190476186</c:v>
                </c:pt>
                <c:pt idx="2">
                  <c:v>4.5714285714285712</c:v>
                </c:pt>
                <c:pt idx="3">
                  <c:v>4.6190476190476186</c:v>
                </c:pt>
                <c:pt idx="4">
                  <c:v>4.4965986394557822</c:v>
                </c:pt>
                <c:pt idx="5">
                  <c:v>4.479166666666667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044-42B2-BF0C-4B9030E14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541600"/>
        <c:axId val="15545419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СПО!$AG$13862:$AL$13862</c:f>
              <c:numCache>
                <c:formatCode>0.00</c:formatCode>
                <c:ptCount val="6"/>
                <c:pt idx="0">
                  <c:v>4.402662647575986</c:v>
                </c:pt>
                <c:pt idx="1">
                  <c:v>4.4242652599849288</c:v>
                </c:pt>
                <c:pt idx="2">
                  <c:v>4.4800301431801053</c:v>
                </c:pt>
                <c:pt idx="3">
                  <c:v>4.4663401155488573</c:v>
                </c:pt>
                <c:pt idx="4">
                  <c:v>4.3260487314745042</c:v>
                </c:pt>
                <c:pt idx="5">
                  <c:v>4.455538809344386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044-42B2-BF0C-4B9030E1458D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СПО!$AG$13863:$AL$13863</c:f>
              <c:numCache>
                <c:formatCode>0.00</c:formatCode>
                <c:ptCount val="6"/>
                <c:pt idx="0">
                  <c:v>4.4318006395412946</c:v>
                </c:pt>
                <c:pt idx="1">
                  <c:v>4.4476377095580233</c:v>
                </c:pt>
                <c:pt idx="2">
                  <c:v>4.5138253864576532</c:v>
                </c:pt>
                <c:pt idx="3">
                  <c:v>4.4985848029610276</c:v>
                </c:pt>
                <c:pt idx="4">
                  <c:v>4.3652296973655567</c:v>
                </c:pt>
                <c:pt idx="5">
                  <c:v>4.4939731374124667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044-42B2-BF0C-4B9030E145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541600"/>
        <c:axId val="1554541992"/>
      </c:lineChart>
      <c:catAx>
        <c:axId val="1554541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541992"/>
        <c:crosses val="autoZero"/>
        <c:auto val="1"/>
        <c:lblAlgn val="ctr"/>
        <c:lblOffset val="100"/>
        <c:noMultiLvlLbl val="0"/>
      </c:catAx>
      <c:valAx>
        <c:axId val="15545419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541600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0598066689032291"/>
          <c:w val="0.59835651686045388"/>
          <c:h val="0.16198254823410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СПО!$F$13864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СПО!$AG$13864:$AL$13864</c:f>
              <c:numCache>
                <c:formatCode>0.00</c:formatCode>
                <c:ptCount val="6"/>
                <c:pt idx="0">
                  <c:v>8.3051638138299744E-2</c:v>
                </c:pt>
                <c:pt idx="1">
                  <c:v>-0.3385509742706434</c:v>
                </c:pt>
                <c:pt idx="2">
                  <c:v>-0.30860157175153358</c:v>
                </c:pt>
                <c:pt idx="3">
                  <c:v>-0.29491154412028564</c:v>
                </c:pt>
                <c:pt idx="4">
                  <c:v>-0.29747730290307572</c:v>
                </c:pt>
                <c:pt idx="5">
                  <c:v>-0.39839595220152901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3D-4A90-82A3-4DF3BD57C97E}"/>
            </c:ext>
          </c:extLst>
        </c:ser>
        <c:ser>
          <c:idx val="1"/>
          <c:order val="1"/>
          <c:tx>
            <c:strRef>
              <c:f>СПО!$F$13865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СПО!$AG$13865:$AL$13865</c:f>
              <c:numCache>
                <c:formatCode>0.00</c:formatCode>
                <c:ptCount val="6"/>
                <c:pt idx="0">
                  <c:v>0.25527419039067833</c:v>
                </c:pt>
                <c:pt idx="1">
                  <c:v>0.17140990948959534</c:v>
                </c:pt>
                <c:pt idx="2">
                  <c:v>5.7603184970917987E-2</c:v>
                </c:pt>
                <c:pt idx="3">
                  <c:v>0.12046281608659104</c:v>
                </c:pt>
                <c:pt idx="4">
                  <c:v>0.13136894209022554</c:v>
                </c:pt>
                <c:pt idx="5">
                  <c:v>-1.4806470745799771E-2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3D-4A90-82A3-4DF3BD57C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112"/>
        <c:axId val="1554942776"/>
      </c:barChart>
      <c:catAx>
        <c:axId val="15549361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2776"/>
        <c:crosses val="autoZero"/>
        <c:auto val="1"/>
        <c:lblAlgn val="ctr"/>
        <c:lblOffset val="100"/>
        <c:noMultiLvlLbl val="0"/>
      </c:catAx>
      <c:valAx>
        <c:axId val="155494277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11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522043297219427"/>
          <c:w val="0.59562533184580424"/>
          <c:h val="0.2338479071694985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СПО!$AG$13822:$AL$13822</c:f>
              <c:numCache>
                <c:formatCode>0.00</c:formatCode>
                <c:ptCount val="6"/>
                <c:pt idx="0">
                  <c:v>4.495440729483283</c:v>
                </c:pt>
                <c:pt idx="1">
                  <c:v>4.4316109422492405</c:v>
                </c:pt>
                <c:pt idx="2">
                  <c:v>4.547112462006079</c:v>
                </c:pt>
                <c:pt idx="3">
                  <c:v>4.5015197568389054</c:v>
                </c:pt>
                <c:pt idx="4">
                  <c:v>4.4133738601823707</c:v>
                </c:pt>
                <c:pt idx="5">
                  <c:v>4.4553846153846157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AE-4A8E-80F9-5F0BEF5E0E7D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СПО!$AG$13850:$AL$13850</c:f>
              <c:numCache>
                <c:formatCode>0.00</c:formatCode>
                <c:ptCount val="6"/>
                <c:pt idx="0">
                  <c:v>4.6870748299319729</c:v>
                </c:pt>
                <c:pt idx="1">
                  <c:v>4.6190476190476186</c:v>
                </c:pt>
                <c:pt idx="2">
                  <c:v>4.5714285714285712</c:v>
                </c:pt>
                <c:pt idx="3">
                  <c:v>4.6190476190476186</c:v>
                </c:pt>
                <c:pt idx="4">
                  <c:v>4.4965986394557822</c:v>
                </c:pt>
                <c:pt idx="5">
                  <c:v>4.479166666666667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AE-4A8E-80F9-5F0BEF5E0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2584"/>
        <c:axId val="1554943168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СПО!$AG$13821:$AL$13821</c:f>
              <c:numCache>
                <c:formatCode>0.00</c:formatCode>
                <c:ptCount val="6"/>
                <c:pt idx="0">
                  <c:v>4.1785714285714288</c:v>
                </c:pt>
                <c:pt idx="1">
                  <c:v>4.0297619047619051</c:v>
                </c:pt>
                <c:pt idx="2">
                  <c:v>4.1130952380952381</c:v>
                </c:pt>
                <c:pt idx="3">
                  <c:v>4.1369047619047619</c:v>
                </c:pt>
                <c:pt idx="4">
                  <c:v>4.0178571428571432</c:v>
                </c:pt>
                <c:pt idx="5">
                  <c:v>3.7916666666666665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AE-4A8E-80F9-5F0BEF5E0E7D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СПО!$AG$13819:$AL$13820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СПО!$AG$13849:$AL$13849</c:f>
              <c:numCache>
                <c:formatCode>0.00</c:formatCode>
                <c:ptCount val="6"/>
                <c:pt idx="0">
                  <c:v>4.4857142857142858</c:v>
                </c:pt>
                <c:pt idx="1">
                  <c:v>4.0857142857142854</c:v>
                </c:pt>
                <c:pt idx="2">
                  <c:v>4.1714285714285717</c:v>
                </c:pt>
                <c:pt idx="3">
                  <c:v>4.1714285714285717</c:v>
                </c:pt>
                <c:pt idx="4">
                  <c:v>4.0285714285714285</c:v>
                </c:pt>
                <c:pt idx="5">
                  <c:v>4.0571428571428569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AE-4A8E-80F9-5F0BEF5E0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2584"/>
        <c:axId val="1554943168"/>
      </c:lineChart>
      <c:catAx>
        <c:axId val="1554932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4943168"/>
        <c:crosses val="autoZero"/>
        <c:auto val="1"/>
        <c:lblAlgn val="ctr"/>
        <c:lblOffset val="100"/>
        <c:noMultiLvlLbl val="0"/>
      </c:catAx>
      <c:valAx>
        <c:axId val="155494316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4775176129299628"/>
          <c:w val="0.60107716879370421"/>
          <c:h val="0.504152770377387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СПО!$AG$13868:$AL$13868</c:f>
              <c:numCache>
                <c:formatCode>0.00</c:formatCode>
                <c:ptCount val="6"/>
                <c:pt idx="0">
                  <c:v>0.30714285714285694</c:v>
                </c:pt>
                <c:pt idx="1">
                  <c:v>5.595238095238031E-2</c:v>
                </c:pt>
                <c:pt idx="2">
                  <c:v>5.833333333333357E-2</c:v>
                </c:pt>
                <c:pt idx="3">
                  <c:v>3.4523809523809845E-2</c:v>
                </c:pt>
                <c:pt idx="4">
                  <c:v>1.0714285714285232E-2</c:v>
                </c:pt>
                <c:pt idx="5">
                  <c:v>0.26547619047619042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D64-4479-8EBE-C94F978DA132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СПО!$AG$13847:$AL$13848</c:f>
              <c:multiLvlStrCache>
                <c:ptCount val="6"/>
                <c:lvl>
                  <c:pt idx="0">
                    <c:v>4. Здесь мне помогли понять, насколько важна для общества моя будущая специальность</c:v>
                  </c:pt>
                  <c:pt idx="1">
                    <c:v>27. Я доволен, что здесь я приобрел профессиональные навыки, достаточные для самостоятельной работы.</c:v>
                  </c:pt>
                  <c:pt idx="2">
                    <c:v>35. Я удовлетворен знаниями по профессиональным дисциплинам, полученными здесь. </c:v>
                  </c:pt>
                  <c:pt idx="3">
                    <c:v>39. Мне нравилось, что здесь вся теория по специальным дисциплинам и задания на учебной практике  взаимосвязаны между собой.</c:v>
                  </c:pt>
                  <c:pt idx="4">
                    <c:v>51. Чем больше я учился здесь, тем  больше мне  нравилась моя будущая специальность</c:v>
                  </c:pt>
                  <c:pt idx="5">
                    <c:v>78. Мне   нравится, что  меня  ознакомили с правилами оформления курсовых/ дипломных работ(проектов) </c:v>
                  </c:pt>
                </c:lvl>
                <c:lvl>
                  <c:pt idx="0">
                    <c:v>6. Давать качественные знания по специальным дисциплинам</c:v>
                  </c:pt>
                </c:lvl>
              </c:multiLvlStrCache>
            </c:multiLvlStrRef>
          </c:cat>
          <c:val>
            <c:numRef>
              <c:f>СПО!$AG$13869:$AL$13869</c:f>
              <c:numCache>
                <c:formatCode>0.00</c:formatCode>
                <c:ptCount val="6"/>
                <c:pt idx="0">
                  <c:v>0.19163410044868989</c:v>
                </c:pt>
                <c:pt idx="1">
                  <c:v>0.18743667679837817</c:v>
                </c:pt>
                <c:pt idx="2">
                  <c:v>2.4316109422492183E-2</c:v>
                </c:pt>
                <c:pt idx="3">
                  <c:v>0.11752786220871325</c:v>
                </c:pt>
                <c:pt idx="4">
                  <c:v>8.3224779273411542E-2</c:v>
                </c:pt>
                <c:pt idx="5">
                  <c:v>2.3782051282051242E-2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D64-4479-8EBE-C94F978DA1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936"/>
        <c:axId val="1554933760"/>
      </c:barChart>
      <c:catAx>
        <c:axId val="1554934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800"/>
            </a:pPr>
            <a:endParaRPr lang="ru-RU"/>
          </a:p>
        </c:txPr>
        <c:crossAx val="1554933760"/>
        <c:crosses val="autoZero"/>
        <c:auto val="1"/>
        <c:lblAlgn val="ctr"/>
        <c:lblOffset val="100"/>
        <c:noMultiLvlLbl val="0"/>
      </c:catAx>
      <c:valAx>
        <c:axId val="15549337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9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9665219980182E-2"/>
          <c:y val="0.12679632151244252"/>
          <c:w val="0.58877248759138523"/>
          <c:h val="0.421021714390964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СПО!$AM$13792:$AP$13792</c:f>
              <c:numCache>
                <c:formatCode>0.00</c:formatCode>
                <c:ptCount val="4"/>
                <c:pt idx="0">
                  <c:v>3.5073891625615765</c:v>
                </c:pt>
                <c:pt idx="1">
                  <c:v>3.8571428571428572</c:v>
                </c:pt>
                <c:pt idx="2">
                  <c:v>4.0640394088669947</c:v>
                </c:pt>
                <c:pt idx="3">
                  <c:v>3.6699507389162562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1A-4B87-9334-3946AAE13AF1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СПО!$AM$13793:$AP$13793</c:f>
              <c:numCache>
                <c:formatCode>0.00</c:formatCode>
                <c:ptCount val="4"/>
                <c:pt idx="0">
                  <c:v>3.9180672268907561</c:v>
                </c:pt>
                <c:pt idx="1">
                  <c:v>4.4180672268907566</c:v>
                </c:pt>
                <c:pt idx="2">
                  <c:v>4.4726890756302522</c:v>
                </c:pt>
                <c:pt idx="3">
                  <c:v>4.2731092436974789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1A-4B87-9334-3946AAE13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1800"/>
        <c:axId val="1554938464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СПО!$AM$13806:$AP$13806</c:f>
              <c:numCache>
                <c:formatCode>0.00</c:formatCode>
                <c:ptCount val="4"/>
                <c:pt idx="0">
                  <c:v>4.3398324068696592</c:v>
                </c:pt>
                <c:pt idx="1">
                  <c:v>4.4269476478884924</c:v>
                </c:pt>
                <c:pt idx="2">
                  <c:v>4.5343068115821783</c:v>
                </c:pt>
                <c:pt idx="3">
                  <c:v>4.4549074919107277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11A-4B87-9334-3946AAE13AF1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СПО!$AM$13807:$AP$13807</c:f>
              <c:numCache>
                <c:formatCode>0.00</c:formatCode>
                <c:ptCount val="4"/>
                <c:pt idx="0">
                  <c:v>4.3501052784433307</c:v>
                </c:pt>
                <c:pt idx="1">
                  <c:v>4.448195745298773</c:v>
                </c:pt>
                <c:pt idx="2">
                  <c:v>4.5617512524504464</c:v>
                </c:pt>
                <c:pt idx="3">
                  <c:v>4.4870398605968198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1A-4B87-9334-3946AAE13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1800"/>
        <c:axId val="1554938464"/>
      </c:lineChart>
      <c:catAx>
        <c:axId val="1554931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464"/>
        <c:crosses val="autoZero"/>
        <c:auto val="1"/>
        <c:lblAlgn val="ctr"/>
        <c:lblOffset val="100"/>
        <c:noMultiLvlLbl val="0"/>
      </c:catAx>
      <c:valAx>
        <c:axId val="155493846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180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4148609713259527"/>
          <c:w val="0.57237731647180468"/>
          <c:h val="0.4398187068721672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СПО!$AM$13808:$AP$13808</c:f>
              <c:numCache>
                <c:formatCode>0.00</c:formatCode>
                <c:ptCount val="4"/>
                <c:pt idx="0">
                  <c:v>-0.8324432443080827</c:v>
                </c:pt>
                <c:pt idx="1">
                  <c:v>-0.56980479074563517</c:v>
                </c:pt>
                <c:pt idx="2">
                  <c:v>-0.47026740271518364</c:v>
                </c:pt>
                <c:pt idx="3">
                  <c:v>-0.78495675299447143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4D-45E4-9FB2-6A222CA3B5FF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СПО!$AM$13790:$AP$13791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СПО!$AM$13809:$AP$13809</c:f>
              <c:numCache>
                <c:formatCode>0.00</c:formatCode>
                <c:ptCount val="4"/>
                <c:pt idx="0">
                  <c:v>-0.43203805155257458</c:v>
                </c:pt>
                <c:pt idx="1">
                  <c:v>-3.0128518408016447E-2</c:v>
                </c:pt>
                <c:pt idx="2">
                  <c:v>-8.9062176820194239E-2</c:v>
                </c:pt>
                <c:pt idx="3">
                  <c:v>-0.2139306168993409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B4D-45E4-9FB2-6A222CA3B5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4152"/>
        <c:axId val="1554933368"/>
      </c:barChart>
      <c:catAx>
        <c:axId val="1554934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3368"/>
        <c:crosses val="autoZero"/>
        <c:auto val="1"/>
        <c:lblAlgn val="ctr"/>
        <c:lblOffset val="100"/>
        <c:noMultiLvlLbl val="0"/>
      </c:catAx>
      <c:valAx>
        <c:axId val="155493336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41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8056732466181282"/>
          <c:h val="0.431464487991632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3.5416666666666665</c:v>
                </c:pt>
                <c:pt idx="1">
                  <c:v>3.8452380952380953</c:v>
                </c:pt>
                <c:pt idx="2">
                  <c:v>4.0357142857142856</c:v>
                </c:pt>
                <c:pt idx="3">
                  <c:v>3.6130952380952381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58-4386-8C76-A8C7D8715515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3.9240121580547114</c:v>
                </c:pt>
                <c:pt idx="1">
                  <c:v>4.4042553191489358</c:v>
                </c:pt>
                <c:pt idx="2">
                  <c:v>4.4437689969604861</c:v>
                </c:pt>
                <c:pt idx="3">
                  <c:v>4.1945288753799392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58-4386-8C76-A8C7D8715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8856"/>
        <c:axId val="155493219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СПО!$AM$13834:$AP$13834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4.5283820955238809</c:v>
                </c:pt>
                <c:pt idx="2">
                  <c:v>4.5553888472118027</c:v>
                </c:pt>
                <c:pt idx="3">
                  <c:v>4.4646161540385094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E58-4386-8C76-A8C7D8715515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СПО!$AM$13835:$AP$13835</c:f>
              <c:numCache>
                <c:formatCode>0.00</c:formatCode>
                <c:ptCount val="4"/>
                <c:pt idx="0">
                  <c:v>4.3620031439479003</c:v>
                </c:pt>
                <c:pt idx="1">
                  <c:v>4.5104423983831126</c:v>
                </c:pt>
                <c:pt idx="2">
                  <c:v>4.545474960700651</c:v>
                </c:pt>
                <c:pt idx="3">
                  <c:v>4.4468897372557823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E58-4386-8C76-A8C7D87155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8856"/>
        <c:axId val="1554932192"/>
      </c:lineChart>
      <c:catAx>
        <c:axId val="15549388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2192"/>
        <c:crosses val="autoZero"/>
        <c:auto val="1"/>
        <c:lblAlgn val="ctr"/>
        <c:lblOffset val="100"/>
        <c:noMultiLvlLbl val="0"/>
      </c:catAx>
      <c:valAx>
        <c:axId val="15549321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88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939754241246161"/>
          <c:w val="0.57510731645135249"/>
          <c:h val="0.429375933271498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СПО!$AM$13836:$AP$13836</c:f>
              <c:numCache>
                <c:formatCode>0.00</c:formatCode>
                <c:ptCount val="4"/>
                <c:pt idx="0">
                  <c:v>-0.83892848212052984</c:v>
                </c:pt>
                <c:pt idx="1">
                  <c:v>-0.68314400028578559</c:v>
                </c:pt>
                <c:pt idx="2">
                  <c:v>-0.51967456149751712</c:v>
                </c:pt>
                <c:pt idx="3">
                  <c:v>-0.85152091594327128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0-40D8-8236-EE2D3375EDF8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СПО!$AM$13837:$AP$13837</c:f>
              <c:numCache>
                <c:formatCode>0.00</c:formatCode>
                <c:ptCount val="4"/>
                <c:pt idx="0">
                  <c:v>-0.43799098589318897</c:v>
                </c:pt>
                <c:pt idx="1">
                  <c:v>-0.10618707923417681</c:v>
                </c:pt>
                <c:pt idx="2">
                  <c:v>-0.10170596374016494</c:v>
                </c:pt>
                <c:pt idx="3">
                  <c:v>-0.25236086187584306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F0-40D8-8236-EE2D3375ED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7680"/>
        <c:axId val="1554941992"/>
      </c:barChart>
      <c:catAx>
        <c:axId val="155493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1992"/>
        <c:crosses val="autoZero"/>
        <c:auto val="1"/>
        <c:lblAlgn val="ctr"/>
        <c:lblOffset val="100"/>
        <c:noMultiLvlLbl val="0"/>
      </c:catAx>
      <c:valAx>
        <c:axId val="1554941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76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5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207409587884456E-2"/>
          <c:y val="0.12283330722140591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3.342857142857143</c:v>
                </c:pt>
                <c:pt idx="1">
                  <c:v>3.9142857142857141</c:v>
                </c:pt>
                <c:pt idx="2">
                  <c:v>4.2</c:v>
                </c:pt>
                <c:pt idx="3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8-48F2-B9A3-A7CD72A3D612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3.9047619047619047</c:v>
                </c:pt>
                <c:pt idx="1">
                  <c:v>4.4489795918367347</c:v>
                </c:pt>
                <c:pt idx="2">
                  <c:v>4.5374149659863949</c:v>
                </c:pt>
                <c:pt idx="3">
                  <c:v>4.4489795918367347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98-48F2-B9A3-A7CD72A3D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3952"/>
        <c:axId val="1554942384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398-48F2-B9A3-A7CD72A3D612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398-48F2-B9A3-A7CD72A3D6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3952"/>
        <c:axId val="1554942384"/>
      </c:lineChart>
      <c:catAx>
        <c:axId val="1554943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2384"/>
        <c:crosses val="autoZero"/>
        <c:auto val="1"/>
        <c:lblAlgn val="ctr"/>
        <c:lblOffset val="100"/>
        <c:noMultiLvlLbl val="0"/>
      </c:catAx>
      <c:valAx>
        <c:axId val="155494238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39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445439330319129E-2"/>
          <c:y val="2.5296242358419936E-2"/>
          <c:w val="0.67651845464045757"/>
          <c:h val="0.358438525905265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'Эксперимент% С'!$G$65</c:f>
              <c:strCache>
                <c:ptCount val="1"/>
                <c:pt idx="0">
                  <c:v>760825 Ярославский кадетский колледж Специальность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tx2">
                  <a:lumMod val="50000"/>
                </a:schemeClr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С'!$G$66:$G$81</c:f>
              <c:numCache>
                <c:formatCode>0.00</c:formatCode>
                <c:ptCount val="16"/>
                <c:pt idx="0">
                  <c:v>-0.78685477684207128</c:v>
                </c:pt>
                <c:pt idx="1">
                  <c:v>0.65611102842686642</c:v>
                </c:pt>
                <c:pt idx="2">
                  <c:v>0.8638868954060881</c:v>
                </c:pt>
                <c:pt idx="3">
                  <c:v>-0.69134923143153204</c:v>
                </c:pt>
                <c:pt idx="4">
                  <c:v>-0.21634077495841247</c:v>
                </c:pt>
                <c:pt idx="5">
                  <c:v>-7.9191687866618399E-2</c:v>
                </c:pt>
                <c:pt idx="6">
                  <c:v>0.89959012646712955</c:v>
                </c:pt>
                <c:pt idx="7">
                  <c:v>9.8802525926803053E-2</c:v>
                </c:pt>
                <c:pt idx="8">
                  <c:v>-0.44545532477053701</c:v>
                </c:pt>
                <c:pt idx="9">
                  <c:v>0.70188488174026231</c:v>
                </c:pt>
                <c:pt idx="10">
                  <c:v>0.99874021652674849</c:v>
                </c:pt>
                <c:pt idx="11">
                  <c:v>9.2409311723243959E-2</c:v>
                </c:pt>
                <c:pt idx="12">
                  <c:v>-0.11709434356466217</c:v>
                </c:pt>
                <c:pt idx="13">
                  <c:v>9.7894942537835788E-2</c:v>
                </c:pt>
                <c:pt idx="14">
                  <c:v>0.20524170528457558</c:v>
                </c:pt>
                <c:pt idx="15">
                  <c:v>0.44390124512237161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15-434F-8C08-CD240B8F623C}"/>
            </c:ext>
          </c:extLst>
        </c:ser>
        <c:ser>
          <c:idx val="1"/>
          <c:order val="1"/>
          <c:tx>
            <c:strRef>
              <c:f>'Эксперимент% С'!$H$65</c:f>
              <c:strCache>
                <c:ptCount val="1"/>
                <c:pt idx="0">
                  <c:v>ЯО (С)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'Эксперимент% С'!$B$66:$B$81</c:f>
              <c:strCache>
                <c:ptCount val="16"/>
                <c:pt idx="0">
                  <c:v>1. Готовить  выпускников  к  вхождению в производственный коллектив</c:v>
                </c:pt>
                <c:pt idx="1">
                  <c:v>2. Заботиться о сохранении здоровья, безопасных и комфортных условий обучения студентов</c:v>
                </c:pt>
                <c:pt idx="2">
                  <c:v>3. Осуществлять  материальную и социальную поддержку студентов</c:v>
                </c:pt>
                <c:pt idx="3">
                  <c:v>4. Давать студентам прочные основы гражданско-правовой грамотности</c:v>
                </c:pt>
                <c:pt idx="4">
                  <c:v>5. Обеспечивать высокий уровень профессионализма выпускников</c:v>
                </c:pt>
                <c:pt idx="5">
                  <c:v>6.  Давать качественные знания по профессиональным дисциплинам</c:v>
                </c:pt>
                <c:pt idx="6">
                  <c:v>7. Обеспечивать  учебный процесс оборудованием, позволяющим  использовать современные, в т.ч.  компьютерные технологии</c:v>
                </c:pt>
                <c:pt idx="7">
                  <c:v>8. Обеспечивать доброжелательное, вежливое, тактичное отношение педагогов к студентам</c:v>
                </c:pt>
                <c:pt idx="8">
                  <c:v>9. Давать качественные знания по общеобразовательным предметам, достаточные для жизни в современном обществе</c:v>
                </c:pt>
                <c:pt idx="9">
                  <c:v>10. Содействовать выпускникам в трудоустройстве</c:v>
                </c:pt>
                <c:pt idx="10">
                  <c:v>11. Четко организовывать учебные занятия</c:v>
                </c:pt>
                <c:pt idx="11">
                  <c:v>12. Четко организовывать  производственную практику  на современном оборудовании</c:v>
                </c:pt>
                <c:pt idx="12">
                  <c:v>13. Формировать у выпускников  навыки самоорганизованности в работе</c:v>
                </c:pt>
                <c:pt idx="13">
                  <c:v>14. Формировать у выпускников навыки эффективного делового общения</c:v>
                </c:pt>
                <c:pt idx="14">
                  <c:v>15. Организовывать интересную, разнообразную внеучебную  деятельность студентов</c:v>
                </c:pt>
                <c:pt idx="15">
                  <c:v>16. Создавать хороший психологический климат  в студенческих коллективах</c:v>
                </c:pt>
              </c:strCache>
            </c:strRef>
          </c:cat>
          <c:val>
            <c:numRef>
              <c:f>'Эксперимент% С'!$H$66:$H$81</c:f>
              <c:numCache>
                <c:formatCode>0.00</c:formatCode>
                <c:ptCount val="16"/>
                <c:pt idx="0">
                  <c:v>-0.40153027302409211</c:v>
                </c:pt>
                <c:pt idx="1">
                  <c:v>0.5349838744144324</c:v>
                </c:pt>
                <c:pt idx="2">
                  <c:v>0.60914570515875222</c:v>
                </c:pt>
                <c:pt idx="3">
                  <c:v>-5.3914307345294649E-2</c:v>
                </c:pt>
                <c:pt idx="4">
                  <c:v>0.74961388263232098</c:v>
                </c:pt>
                <c:pt idx="5">
                  <c:v>0.68345817952480081</c:v>
                </c:pt>
                <c:pt idx="6">
                  <c:v>0.51910163977975776</c:v>
                </c:pt>
                <c:pt idx="7">
                  <c:v>0.76662864581771595</c:v>
                </c:pt>
                <c:pt idx="8">
                  <c:v>7.7757870714171146E-3</c:v>
                </c:pt>
                <c:pt idx="9">
                  <c:v>0.81249318257673064</c:v>
                </c:pt>
                <c:pt idx="10">
                  <c:v>1.2683649782676307</c:v>
                </c:pt>
                <c:pt idx="11">
                  <c:v>0.49757541014264084</c:v>
                </c:pt>
                <c:pt idx="12">
                  <c:v>0.50651080446100238</c:v>
                </c:pt>
                <c:pt idx="13">
                  <c:v>0.491514074242132</c:v>
                </c:pt>
                <c:pt idx="14">
                  <c:v>0.22166335839672691</c:v>
                </c:pt>
                <c:pt idx="15">
                  <c:v>0.33719932748419895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15-434F-8C08-CD240B8F62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0"/>
        <c:axId val="1547591584"/>
        <c:axId val="1547589232"/>
      </c:barChart>
      <c:catAx>
        <c:axId val="154759158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89232"/>
        <c:crosses val="autoZero"/>
        <c:auto val="1"/>
        <c:lblAlgn val="ctr"/>
        <c:lblOffset val="100"/>
        <c:noMultiLvlLbl val="0"/>
      </c:catAx>
      <c:valAx>
        <c:axId val="1547589232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1547591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72281078989998293"/>
          <c:y val="0.73859370243296385"/>
          <c:w val="0.2613042765764822"/>
          <c:h val="0.2488671126140580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831122461043719E-2"/>
          <c:y val="0.13730898769232794"/>
          <c:w val="0.57101231510680328"/>
          <c:h val="0.4231102691110979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СПО!$AM$13862:$AP$13862</c:f>
              <c:numCache>
                <c:formatCode>0.00</c:formatCode>
                <c:ptCount val="4"/>
                <c:pt idx="0">
                  <c:v>4.3168801808590809</c:v>
                </c:pt>
                <c:pt idx="1">
                  <c:v>4.3727706606380305</c:v>
                </c:pt>
                <c:pt idx="2">
                  <c:v>4.5217282089927151</c:v>
                </c:pt>
                <c:pt idx="3">
                  <c:v>4.4478774177342375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82-4317-A086-0D35E6DE995F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СПО!$AM$13863:$AP$13863</c:f>
              <c:numCache>
                <c:formatCode>0.00</c:formatCode>
                <c:ptCount val="4"/>
                <c:pt idx="0">
                  <c:v>4.3432397126061399</c:v>
                </c:pt>
                <c:pt idx="1">
                  <c:v>4.4146527324188982</c:v>
                </c:pt>
                <c:pt idx="2">
                  <c:v>4.5683649031134337</c:v>
                </c:pt>
                <c:pt idx="3">
                  <c:v>4.5032658393207052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82-4317-A086-0D35E6DE99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9640"/>
        <c:axId val="1554935328"/>
      </c:barChart>
      <c:catAx>
        <c:axId val="1554939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5328"/>
        <c:crosses val="autoZero"/>
        <c:auto val="1"/>
        <c:lblAlgn val="ctr"/>
        <c:lblOffset val="100"/>
        <c:noMultiLvlLbl val="0"/>
      </c:catAx>
      <c:valAx>
        <c:axId val="15549353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964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6446019905406561"/>
          <c:w val="0.57237731647180468"/>
          <c:h val="0.4544385899131029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СПО!$AM$13822:$AP$13822</c:f>
              <c:numCache>
                <c:formatCode>0.00</c:formatCode>
                <c:ptCount val="4"/>
                <c:pt idx="0">
                  <c:v>3.9240121580547114</c:v>
                </c:pt>
                <c:pt idx="1">
                  <c:v>4.4042553191489358</c:v>
                </c:pt>
                <c:pt idx="2">
                  <c:v>4.4437689969604861</c:v>
                </c:pt>
                <c:pt idx="3">
                  <c:v>4.1945288753799392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2E-4FD1-8DC8-705310CD4F93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СПО!$AM$13850:$AP$13850</c:f>
              <c:numCache>
                <c:formatCode>0.00</c:formatCode>
                <c:ptCount val="4"/>
                <c:pt idx="0">
                  <c:v>3.9047619047619047</c:v>
                </c:pt>
                <c:pt idx="1">
                  <c:v>4.4489795918367347</c:v>
                </c:pt>
                <c:pt idx="2">
                  <c:v>4.5374149659863949</c:v>
                </c:pt>
                <c:pt idx="3">
                  <c:v>4.4489795918367347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D2E-4FD1-8DC8-705310CD4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5720"/>
        <c:axId val="1554940424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СПО!$AM$13821:$AP$13821</c:f>
              <c:numCache>
                <c:formatCode>0.00</c:formatCode>
                <c:ptCount val="4"/>
                <c:pt idx="0">
                  <c:v>3.5416666666666665</c:v>
                </c:pt>
                <c:pt idx="1">
                  <c:v>3.8452380952380953</c:v>
                </c:pt>
                <c:pt idx="2">
                  <c:v>4.0357142857142856</c:v>
                </c:pt>
                <c:pt idx="3">
                  <c:v>3.6130952380952381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D2E-4FD1-8DC8-705310CD4F93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СПО!$AM$13819:$AP$13820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СПО!$AM$13849:$AP$13849</c:f>
              <c:numCache>
                <c:formatCode>0.00</c:formatCode>
                <c:ptCount val="4"/>
                <c:pt idx="0">
                  <c:v>3.342857142857143</c:v>
                </c:pt>
                <c:pt idx="1">
                  <c:v>3.9142857142857141</c:v>
                </c:pt>
                <c:pt idx="2">
                  <c:v>4.2</c:v>
                </c:pt>
                <c:pt idx="3">
                  <c:v>3.9428571428571431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D2E-4FD1-8DC8-705310CD4F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35720"/>
        <c:axId val="1554940424"/>
      </c:lineChart>
      <c:catAx>
        <c:axId val="1554935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0424"/>
        <c:crosses val="autoZero"/>
        <c:auto val="1"/>
        <c:lblAlgn val="ctr"/>
        <c:lblOffset val="100"/>
        <c:noMultiLvlLbl val="0"/>
      </c:catAx>
      <c:valAx>
        <c:axId val="1554940424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5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41486097132595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СПО!$AM$13868:$AP$13868</c:f>
              <c:numCache>
                <c:formatCode>0.00</c:formatCode>
                <c:ptCount val="4"/>
                <c:pt idx="0">
                  <c:v>-0.19880952380952355</c:v>
                </c:pt>
                <c:pt idx="1">
                  <c:v>6.9047619047618802E-2</c:v>
                </c:pt>
                <c:pt idx="2">
                  <c:v>0.16428571428571459</c:v>
                </c:pt>
                <c:pt idx="3">
                  <c:v>0.32976190476190492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B5-4F21-8D47-74523843EB76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СПО!$AM$13847:$AP$13848</c:f>
              <c:multiLvlStrCache>
                <c:ptCount val="4"/>
                <c:lvl>
                  <c:pt idx="0">
                    <c:v>5. Мне нравилось, что  здесь  после занятий  можно использовать  компьютер с выходом в интернет, копировать и распечатывать материалы.</c:v>
                  </c:pt>
                  <c:pt idx="1">
                    <c:v>19. Я рад,  что на занятиях в нашей образовательной организации нас познакомили с передовыми технологиями, применяющимися в нашей специальности.</c:v>
                  </c:pt>
                  <c:pt idx="2">
                    <c:v>22. Мне нравилось, что на занятиях часто использовались технические средства  обучения (компьютеры, видео, проекционная техника, тренажеры и т.д.).</c:v>
                  </c:pt>
                  <c:pt idx="3">
                    <c:v>43.  Я доволен, что здесь меня научили пользоваться компьютерными программами, необходимыми для моей специальности</c:v>
                  </c:pt>
                </c:lvl>
                <c:lvl>
                  <c:pt idx="0">
                    <c:v>7. Обеспечение учебного процесса оборудованием, позволяющим использовать современные, в т.ч. компьютерные технологии</c:v>
                  </c:pt>
                </c:lvl>
              </c:multiLvlStrCache>
            </c:multiLvlStrRef>
          </c:cat>
          <c:val>
            <c:numRef>
              <c:f>СПО!$AM$13869:$AP$13869</c:f>
              <c:numCache>
                <c:formatCode>0.00</c:formatCode>
                <c:ptCount val="4"/>
                <c:pt idx="0">
                  <c:v>-1.9250253292806718E-2</c:v>
                </c:pt>
                <c:pt idx="1">
                  <c:v>4.4724272687798994E-2</c:v>
                </c:pt>
                <c:pt idx="2">
                  <c:v>9.3645969025908826E-2</c:v>
                </c:pt>
                <c:pt idx="3">
                  <c:v>0.25445071645679551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B5-4F21-8D47-74523843EB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36504"/>
        <c:axId val="1554936896"/>
      </c:barChart>
      <c:catAx>
        <c:axId val="1554936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36896"/>
        <c:crosses val="autoZero"/>
        <c:auto val="1"/>
        <c:lblAlgn val="ctr"/>
        <c:lblOffset val="100"/>
        <c:noMultiLvlLbl val="0"/>
      </c:catAx>
      <c:valAx>
        <c:axId val="15549368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36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679632151244252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СПО!$AQ$13792:$AV$13792</c:f>
              <c:numCache>
                <c:formatCode>0.00</c:formatCode>
                <c:ptCount val="6"/>
                <c:pt idx="0">
                  <c:v>3.6896551724137931</c:v>
                </c:pt>
                <c:pt idx="1">
                  <c:v>4.1822660098522171</c:v>
                </c:pt>
                <c:pt idx="2">
                  <c:v>3.9655172413793105</c:v>
                </c:pt>
                <c:pt idx="3">
                  <c:v>3.8275862068965516</c:v>
                </c:pt>
                <c:pt idx="4">
                  <c:v>3.9605911330049262</c:v>
                </c:pt>
                <c:pt idx="5">
                  <c:v>3.8817733990147785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55-4BCE-B9B2-66192DD50258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СПО!$AQ$13793:$AV$13793</c:f>
              <c:numCache>
                <c:formatCode>0.00</c:formatCode>
                <c:ptCount val="6"/>
                <c:pt idx="0">
                  <c:v>4.4306722689075633</c:v>
                </c:pt>
                <c:pt idx="1">
                  <c:v>4.5819327731092434</c:v>
                </c:pt>
                <c:pt idx="2">
                  <c:v>4.4411764705882355</c:v>
                </c:pt>
                <c:pt idx="3">
                  <c:v>4.3697478991596634</c:v>
                </c:pt>
                <c:pt idx="4">
                  <c:v>4.3914893617021278</c:v>
                </c:pt>
                <c:pt idx="5">
                  <c:v>4.3844537815126055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55-4BCE-B9B2-66192DD50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7088"/>
        <c:axId val="155494473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СПО!$AQ$13806:$AV$13806</c:f>
              <c:numCache>
                <c:formatCode>0.00</c:formatCode>
                <c:ptCount val="6"/>
                <c:pt idx="0">
                  <c:v>4.4081141624491824</c:v>
                </c:pt>
                <c:pt idx="1">
                  <c:v>4.5216128764622914</c:v>
                </c:pt>
                <c:pt idx="2">
                  <c:v>4.4597195718908154</c:v>
                </c:pt>
                <c:pt idx="3">
                  <c:v>4.459387704305982</c:v>
                </c:pt>
                <c:pt idx="4">
                  <c:v>4.4213058989463203</c:v>
                </c:pt>
                <c:pt idx="5">
                  <c:v>4.4474404712519702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E55-4BCE-B9B2-66192DD50258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СПО!$AQ$13807:$AV$13807</c:f>
              <c:numCache>
                <c:formatCode>0.00</c:formatCode>
                <c:ptCount val="6"/>
                <c:pt idx="0">
                  <c:v>4.3889493937413784</c:v>
                </c:pt>
                <c:pt idx="1">
                  <c:v>4.5035213824148697</c:v>
                </c:pt>
                <c:pt idx="2">
                  <c:v>4.4666376243374719</c:v>
                </c:pt>
                <c:pt idx="3">
                  <c:v>4.4530603354389022</c:v>
                </c:pt>
                <c:pt idx="4">
                  <c:v>4.4195873916711408</c:v>
                </c:pt>
                <c:pt idx="5">
                  <c:v>4.4484861685907209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E55-4BCE-B9B2-66192DD502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7088"/>
        <c:axId val="1554944736"/>
      </c:lineChart>
      <c:catAx>
        <c:axId val="1554947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4736"/>
        <c:crosses val="autoZero"/>
        <c:auto val="1"/>
        <c:lblAlgn val="ctr"/>
        <c:lblOffset val="100"/>
        <c:noMultiLvlLbl val="0"/>
      </c:catAx>
      <c:valAx>
        <c:axId val="15549447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70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1642344049099126"/>
          <c:w val="0.57374231783680607"/>
          <c:h val="0.412667495510429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СПО!$AQ$13808:$AV$13808</c:f>
              <c:numCache>
                <c:formatCode>0.00</c:formatCode>
                <c:ptCount val="6"/>
                <c:pt idx="0">
                  <c:v>-0.71845899003538927</c:v>
                </c:pt>
                <c:pt idx="1">
                  <c:v>-0.33934686661007429</c:v>
                </c:pt>
                <c:pt idx="2">
                  <c:v>-0.49420233051150486</c:v>
                </c:pt>
                <c:pt idx="3">
                  <c:v>-0.63180149740943037</c:v>
                </c:pt>
                <c:pt idx="4">
                  <c:v>-0.46071476594139416</c:v>
                </c:pt>
                <c:pt idx="5">
                  <c:v>-0.5656670722371917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50-43AD-AF9C-FEE4332BD0FA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СПО!$AQ$13790:$AV$13791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СПО!$AQ$13809:$AV$13809</c:f>
              <c:numCache>
                <c:formatCode>0.00</c:formatCode>
                <c:ptCount val="6"/>
                <c:pt idx="0">
                  <c:v>4.1722875166184892E-2</c:v>
                </c:pt>
                <c:pt idx="1">
                  <c:v>7.841139069437375E-2</c:v>
                </c:pt>
                <c:pt idx="2">
                  <c:v>-2.5461153749236409E-2</c:v>
                </c:pt>
                <c:pt idx="3">
                  <c:v>-8.3312436279238788E-2</c:v>
                </c:pt>
                <c:pt idx="4">
                  <c:v>-2.8098029969013005E-2</c:v>
                </c:pt>
                <c:pt idx="5">
                  <c:v>-6.4032387078115427E-2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0-43AD-AF9C-FEE4332BD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5128"/>
        <c:axId val="1554945520"/>
      </c:barChart>
      <c:catAx>
        <c:axId val="1554945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4945520"/>
        <c:crosses val="autoZero"/>
        <c:auto val="1"/>
        <c:lblAlgn val="ctr"/>
        <c:lblOffset val="100"/>
        <c:noMultiLvlLbl val="0"/>
      </c:catAx>
      <c:valAx>
        <c:axId val="1554945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1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4357465185272894"/>
          <c:w val="0.57647232056680875"/>
          <c:h val="0.406401831350028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3.6547619047619047</c:v>
                </c:pt>
                <c:pt idx="1">
                  <c:v>4.1785714285714288</c:v>
                </c:pt>
                <c:pt idx="2">
                  <c:v>3.9523809523809526</c:v>
                </c:pt>
                <c:pt idx="3">
                  <c:v>3.7678571428571428</c:v>
                </c:pt>
                <c:pt idx="4">
                  <c:v>3.9821428571428572</c:v>
                </c:pt>
                <c:pt idx="5">
                  <c:v>3.8690476190476191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F6-4225-81A1-4A31B49722E5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4.3404255319148932</c:v>
                </c:pt>
                <c:pt idx="1">
                  <c:v>4.5167173252279635</c:v>
                </c:pt>
                <c:pt idx="2">
                  <c:v>4.3738601823708203</c:v>
                </c:pt>
                <c:pt idx="3">
                  <c:v>4.3495440729483281</c:v>
                </c:pt>
                <c:pt idx="4">
                  <c:v>4.3353846153846156</c:v>
                </c:pt>
                <c:pt idx="5">
                  <c:v>4.358662613981763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F6-4225-81A1-4A31B4972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4946696"/>
        <c:axId val="1554945912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СПО!$AQ$13834:$AV$13834</c:f>
              <c:numCache>
                <c:formatCode>0.00</c:formatCode>
                <c:ptCount val="6"/>
                <c:pt idx="0">
                  <c:v>4.5131282820705172</c:v>
                </c:pt>
                <c:pt idx="1">
                  <c:v>4.611902975743936</c:v>
                </c:pt>
                <c:pt idx="2">
                  <c:v>4.549387346836709</c:v>
                </c:pt>
                <c:pt idx="3">
                  <c:v>4.5453863465866471</c:v>
                </c:pt>
                <c:pt idx="4">
                  <c:v>4.505876469117279</c:v>
                </c:pt>
                <c:pt idx="5">
                  <c:v>4.5323830957739437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F6-4225-81A1-4A31B49722E5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СПО!$AQ$13835:$AV$13835</c:f>
              <c:numCache>
                <c:formatCode>0.00</c:formatCode>
                <c:ptCount val="6"/>
                <c:pt idx="0">
                  <c:v>4.476308106894229</c:v>
                </c:pt>
                <c:pt idx="1">
                  <c:v>4.5515382887940712</c:v>
                </c:pt>
                <c:pt idx="2">
                  <c:v>4.5151583202335503</c:v>
                </c:pt>
                <c:pt idx="3">
                  <c:v>4.5034807994610375</c:v>
                </c:pt>
                <c:pt idx="4">
                  <c:v>4.4455847255369925</c:v>
                </c:pt>
                <c:pt idx="5">
                  <c:v>4.4846171120592855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F6-4225-81A1-4A31B49722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4946696"/>
        <c:axId val="1554945912"/>
      </c:lineChart>
      <c:catAx>
        <c:axId val="1554946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5912"/>
        <c:crosses val="autoZero"/>
        <c:auto val="1"/>
        <c:lblAlgn val="ctr"/>
        <c:lblOffset val="100"/>
        <c:noMultiLvlLbl val="0"/>
      </c:catAx>
      <c:valAx>
        <c:axId val="15549459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49466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104332353192694"/>
          <c:w val="0.57783732193181014"/>
          <c:h val="0.398047612469493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СПО!$AQ$13836:$AV$13836</c:f>
              <c:numCache>
                <c:formatCode>0.00</c:formatCode>
                <c:ptCount val="6"/>
                <c:pt idx="0">
                  <c:v>-0.85836637730861254</c:v>
                </c:pt>
                <c:pt idx="1">
                  <c:v>-0.43333154717250721</c:v>
                </c:pt>
                <c:pt idx="2">
                  <c:v>-0.59700639445575643</c:v>
                </c:pt>
                <c:pt idx="3">
                  <c:v>-0.77752920372950429</c:v>
                </c:pt>
                <c:pt idx="4">
                  <c:v>-0.52373361197442181</c:v>
                </c:pt>
                <c:pt idx="5">
                  <c:v>-0.66333547672632465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60-414E-92AB-DAADA566C180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СПО!$AQ$13837:$AV$13837</c:f>
              <c:numCache>
                <c:formatCode>0.00</c:formatCode>
                <c:ptCount val="6"/>
                <c:pt idx="0">
                  <c:v>-0.13588257497933576</c:v>
                </c:pt>
                <c:pt idx="1">
                  <c:v>-3.4820963566107643E-2</c:v>
                </c:pt>
                <c:pt idx="2">
                  <c:v>-0.14129813786273004</c:v>
                </c:pt>
                <c:pt idx="3">
                  <c:v>-0.1539367265127094</c:v>
                </c:pt>
                <c:pt idx="4">
                  <c:v>-0.11020011015237685</c:v>
                </c:pt>
                <c:pt idx="5">
                  <c:v>-0.12595449807752246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60-414E-92AB-DAADA566C1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5280"/>
        <c:axId val="1558535672"/>
      </c:barChart>
      <c:catAx>
        <c:axId val="155853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5672"/>
        <c:crosses val="autoZero"/>
        <c:auto val="1"/>
        <c:lblAlgn val="ctr"/>
        <c:lblOffset val="100"/>
        <c:noMultiLvlLbl val="0"/>
      </c:catAx>
      <c:valAx>
        <c:axId val="15585356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528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408713939688118E-2"/>
          <c:y val="0.11655655999985502"/>
          <c:w val="0.57237355111635146"/>
          <c:h val="0.4271802594487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3.8571428571428572</c:v>
                </c:pt>
                <c:pt idx="1">
                  <c:v>4.2</c:v>
                </c:pt>
                <c:pt idx="2">
                  <c:v>4.0285714285714285</c:v>
                </c:pt>
                <c:pt idx="3">
                  <c:v>4.1142857142857139</c:v>
                </c:pt>
                <c:pt idx="4">
                  <c:v>3.8571428571428572</c:v>
                </c:pt>
                <c:pt idx="5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2F-45C4-842C-A8EC8A657DA7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4.6326530612244898</c:v>
                </c:pt>
                <c:pt idx="1">
                  <c:v>4.7278911564625847</c:v>
                </c:pt>
                <c:pt idx="2">
                  <c:v>4.591836734693878</c:v>
                </c:pt>
                <c:pt idx="3">
                  <c:v>4.4149659863945576</c:v>
                </c:pt>
                <c:pt idx="4">
                  <c:v>4.5172413793103452</c:v>
                </c:pt>
                <c:pt idx="5">
                  <c:v>4.4421768707482991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2F-45C4-842C-A8EC8A657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616"/>
        <c:axId val="155853959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82F-45C4-842C-A8EC8A657DA7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82F-45C4-842C-A8EC8A657D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616"/>
        <c:axId val="1558539592"/>
      </c:lineChart>
      <c:catAx>
        <c:axId val="1558528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9592"/>
        <c:crosses val="autoZero"/>
        <c:auto val="1"/>
        <c:lblAlgn val="ctr"/>
        <c:lblOffset val="100"/>
        <c:noMultiLvlLbl val="0"/>
      </c:catAx>
      <c:valAx>
        <c:axId val="155853959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61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0389211217018925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СПО!$AQ$13862:$AV$13862</c:f>
              <c:numCache>
                <c:formatCode>0.00</c:formatCode>
                <c:ptCount val="6"/>
                <c:pt idx="0">
                  <c:v>4.3517960311479529</c:v>
                </c:pt>
                <c:pt idx="1">
                  <c:v>4.4732479276563675</c:v>
                </c:pt>
                <c:pt idx="2">
                  <c:v>4.4119567947751825</c:v>
                </c:pt>
                <c:pt idx="3">
                  <c:v>4.4144687264506404</c:v>
                </c:pt>
                <c:pt idx="4">
                  <c:v>4.3755337854810348</c:v>
                </c:pt>
                <c:pt idx="5">
                  <c:v>4.4011554885707111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86-4482-B348-FD7CEA8615E2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СПО!$AQ$13863:$AV$13863</c:f>
              <c:numCache>
                <c:formatCode>0.00</c:formatCode>
                <c:ptCount val="6"/>
                <c:pt idx="0">
                  <c:v>4.3412802090137168</c:v>
                </c:pt>
                <c:pt idx="1">
                  <c:v>4.4769214021336818</c:v>
                </c:pt>
                <c:pt idx="2">
                  <c:v>4.4388199433921187</c:v>
                </c:pt>
                <c:pt idx="3">
                  <c:v>4.4243413890703245</c:v>
                </c:pt>
                <c:pt idx="4">
                  <c:v>4.4033941061804835</c:v>
                </c:pt>
                <c:pt idx="5">
                  <c:v>4.4269540605268887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86-4482-B348-FD7CEA8615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0576"/>
        <c:axId val="1558532928"/>
      </c:barChart>
      <c:catAx>
        <c:axId val="1558530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928"/>
        <c:crosses val="autoZero"/>
        <c:auto val="1"/>
        <c:lblAlgn val="ctr"/>
        <c:lblOffset val="100"/>
        <c:noMultiLvlLbl val="0"/>
      </c:catAx>
      <c:valAx>
        <c:axId val="15585329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05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6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730898769232794"/>
          <c:w val="0.57374231783680607"/>
          <c:h val="0.44190726159230098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СПО!$AQ$13822:$AV$13822</c:f>
              <c:numCache>
                <c:formatCode>0.00</c:formatCode>
                <c:ptCount val="6"/>
                <c:pt idx="0">
                  <c:v>4.3404255319148932</c:v>
                </c:pt>
                <c:pt idx="1">
                  <c:v>4.5167173252279635</c:v>
                </c:pt>
                <c:pt idx="2">
                  <c:v>4.3738601823708203</c:v>
                </c:pt>
                <c:pt idx="3">
                  <c:v>4.3495440729483281</c:v>
                </c:pt>
                <c:pt idx="4">
                  <c:v>4.3353846153846156</c:v>
                </c:pt>
                <c:pt idx="5">
                  <c:v>4.358662613981763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1E-4B23-A82B-422B2C1AE795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СПО!$AQ$13850:$AV$13850</c:f>
              <c:numCache>
                <c:formatCode>0.00</c:formatCode>
                <c:ptCount val="6"/>
                <c:pt idx="0">
                  <c:v>4.6326530612244898</c:v>
                </c:pt>
                <c:pt idx="1">
                  <c:v>4.7278911564625847</c:v>
                </c:pt>
                <c:pt idx="2">
                  <c:v>4.591836734693878</c:v>
                </c:pt>
                <c:pt idx="3">
                  <c:v>4.4149659863945576</c:v>
                </c:pt>
                <c:pt idx="4">
                  <c:v>4.5172413793103452</c:v>
                </c:pt>
                <c:pt idx="5">
                  <c:v>4.4421768707482991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1E-4B23-A82B-422B2C1AE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1752"/>
        <c:axId val="155853371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СПО!$AQ$13821:$AV$13821</c:f>
              <c:numCache>
                <c:formatCode>0.00</c:formatCode>
                <c:ptCount val="6"/>
                <c:pt idx="0">
                  <c:v>3.6547619047619047</c:v>
                </c:pt>
                <c:pt idx="1">
                  <c:v>4.1785714285714288</c:v>
                </c:pt>
                <c:pt idx="2">
                  <c:v>3.9523809523809526</c:v>
                </c:pt>
                <c:pt idx="3">
                  <c:v>3.7678571428571428</c:v>
                </c:pt>
                <c:pt idx="4">
                  <c:v>3.9821428571428572</c:v>
                </c:pt>
                <c:pt idx="5">
                  <c:v>3.8690476190476191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1E-4B23-A82B-422B2C1AE795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СПО!$AQ$13819:$AV$13820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СПО!$AQ$13849:$AV$13849</c:f>
              <c:numCache>
                <c:formatCode>0.00</c:formatCode>
                <c:ptCount val="6"/>
                <c:pt idx="0">
                  <c:v>3.8571428571428572</c:v>
                </c:pt>
                <c:pt idx="1">
                  <c:v>4.2</c:v>
                </c:pt>
                <c:pt idx="2">
                  <c:v>4.0285714285714285</c:v>
                </c:pt>
                <c:pt idx="3">
                  <c:v>4.1142857142857139</c:v>
                </c:pt>
                <c:pt idx="4">
                  <c:v>3.8571428571428572</c:v>
                </c:pt>
                <c:pt idx="5">
                  <c:v>3.9428571428571431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1E-4B23-A82B-422B2C1AE7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1752"/>
        <c:axId val="1558533712"/>
      </c:lineChart>
      <c:catAx>
        <c:axId val="1558531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712"/>
        <c:crosses val="autoZero"/>
        <c:auto val="1"/>
        <c:lblAlgn val="ctr"/>
        <c:lblOffset val="100"/>
        <c:noMultiLvlLbl val="0"/>
      </c:catAx>
      <c:valAx>
        <c:axId val="15585337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175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942795945830381"/>
          <c:w val="0.60792785517194969"/>
          <c:h val="0.4899361690764224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СПО!$G$13792:$J$13792</c:f>
              <c:numCache>
                <c:formatCode>0.00</c:formatCode>
                <c:ptCount val="4"/>
                <c:pt idx="0">
                  <c:v>3.9113300492610836</c:v>
                </c:pt>
                <c:pt idx="1">
                  <c:v>4</c:v>
                </c:pt>
                <c:pt idx="2">
                  <c:v>4.0886699507389164</c:v>
                </c:pt>
                <c:pt idx="3">
                  <c:v>4.0049261083743843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7-4490-9A6A-6E6D724B2118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СПО!$G$13793:$J$13793</c:f>
              <c:numCache>
                <c:formatCode>0.00</c:formatCode>
                <c:ptCount val="4"/>
                <c:pt idx="0">
                  <c:v>4.5084033613445378</c:v>
                </c:pt>
                <c:pt idx="1">
                  <c:v>4.5336134453781511</c:v>
                </c:pt>
                <c:pt idx="2">
                  <c:v>4.501057082452431</c:v>
                </c:pt>
                <c:pt idx="3">
                  <c:v>4.5126050420168067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7-4490-9A6A-6E6D724B2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7464"/>
        <c:axId val="154758884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СПО!$G$13806:$J$13806</c:f>
              <c:numCache>
                <c:formatCode>0.00</c:formatCode>
                <c:ptCount val="4"/>
                <c:pt idx="0">
                  <c:v>4.4252053430681162</c:v>
                </c:pt>
                <c:pt idx="1">
                  <c:v>4.4741558118310794</c:v>
                </c:pt>
                <c:pt idx="2">
                  <c:v>4.4664398904836968</c:v>
                </c:pt>
                <c:pt idx="3">
                  <c:v>4.4403882850742553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847-4490-9A6A-6E6D724B2118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СПО!$G$13807:$J$13807</c:f>
              <c:numCache>
                <c:formatCode>0.00</c:formatCode>
                <c:ptCount val="4"/>
                <c:pt idx="0">
                  <c:v>4.4389748057794236</c:v>
                </c:pt>
                <c:pt idx="1">
                  <c:v>4.4759311696798081</c:v>
                </c:pt>
                <c:pt idx="2">
                  <c:v>4.4868818202925471</c:v>
                </c:pt>
                <c:pt idx="3">
                  <c:v>4.4562549916503302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847-4490-9A6A-6E6D724B21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7464"/>
        <c:axId val="1547588840"/>
      </c:lineChart>
      <c:catAx>
        <c:axId val="1547597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88840"/>
        <c:crosses val="autoZero"/>
        <c:auto val="1"/>
        <c:lblAlgn val="ctr"/>
        <c:lblOffset val="100"/>
        <c:noMultiLvlLbl val="0"/>
      </c:catAx>
      <c:valAx>
        <c:axId val="1547588840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74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68662140916596"/>
          <c:w val="0.57647232056680875"/>
          <c:h val="0.469058472954038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СПО!$AQ$13868:$AV$13868</c:f>
              <c:numCache>
                <c:formatCode>0.00</c:formatCode>
                <c:ptCount val="6"/>
                <c:pt idx="0">
                  <c:v>0.20238095238095255</c:v>
                </c:pt>
                <c:pt idx="1">
                  <c:v>2.1428571428571352E-2</c:v>
                </c:pt>
                <c:pt idx="2">
                  <c:v>7.619047619047592E-2</c:v>
                </c:pt>
                <c:pt idx="3">
                  <c:v>0.34642857142857109</c:v>
                </c:pt>
                <c:pt idx="4">
                  <c:v>-0.125</c:v>
                </c:pt>
                <c:pt idx="5">
                  <c:v>7.3809523809523991E-2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8A-4BEB-B730-D07D5E48F7E9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СПО!$AQ$13847:$AV$13848</c:f>
              <c:multiLvlStrCache>
                <c:ptCount val="6"/>
                <c:lvl>
                  <c:pt idx="0">
                    <c:v>20. Я доволен тем, что здесь педагоги ставят оценки справедливо и объективно.</c:v>
                  </c:pt>
                  <c:pt idx="1">
                    <c:v>26.  Меня радовало, что  педагогии мастера были готовы помочь (предложить  позаниматься дополнительно, посоветовать) обучающимся</c:v>
                  </c:pt>
                  <c:pt idx="2">
                    <c:v>31. Мне нравилось, что наши педагоги  умеют разрешать конфликтные ситуации со студентами корректно и тактично.</c:v>
                  </c:pt>
                  <c:pt idx="3">
                    <c:v>36. Я  уверен, что здесь  педагоги  никогда не унижали студентов.</c:v>
                  </c:pt>
                  <c:pt idx="4">
                    <c:v>41. Мой руководитель  много помогал  мне при написании курсовой работы ( проекта).</c:v>
                  </c:pt>
                  <c:pt idx="5">
                    <c:v>74. Мне нравилось, что у нас  педагоги   понимают студентов и считаются с их мнением.</c:v>
                  </c:pt>
                </c:lvl>
                <c:lvl>
                  <c:pt idx="0">
                    <c:v>8. Доброжелательное, вежливое, тактичное отношение педагогов к студентам</c:v>
                  </c:pt>
                </c:lvl>
              </c:multiLvlStrCache>
            </c:multiLvlStrRef>
          </c:cat>
          <c:val>
            <c:numRef>
              <c:f>СПО!$AQ$13869:$AV$13869</c:f>
              <c:numCache>
                <c:formatCode>0.00</c:formatCode>
                <c:ptCount val="6"/>
                <c:pt idx="0">
                  <c:v>0.29222752930959661</c:v>
                </c:pt>
                <c:pt idx="1">
                  <c:v>0.21117383123462119</c:v>
                </c:pt>
                <c:pt idx="2">
                  <c:v>0.21797655232305768</c:v>
                </c:pt>
                <c:pt idx="3">
                  <c:v>6.5421913446229496E-2</c:v>
                </c:pt>
                <c:pt idx="4">
                  <c:v>0.18185676392572958</c:v>
                </c:pt>
                <c:pt idx="5">
                  <c:v>8.3514256766536121E-2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8A-4BEB-B730-D07D5E48F7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3320"/>
        <c:axId val="1558532144"/>
      </c:barChart>
      <c:catAx>
        <c:axId val="1558533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32144"/>
        <c:crosses val="autoZero"/>
        <c:auto val="1"/>
        <c:lblAlgn val="ctr"/>
        <c:lblOffset val="100"/>
        <c:noMultiLvlLbl val="0"/>
      </c:catAx>
      <c:valAx>
        <c:axId val="15585321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33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2888487623257619"/>
          <c:w val="0.59561254167553379"/>
          <c:h val="0.240131003361421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СПО!$AW$13792:$BC$13792</c:f>
              <c:numCache>
                <c:formatCode>0.00</c:formatCode>
                <c:ptCount val="7"/>
                <c:pt idx="0">
                  <c:v>3.9261083743842367</c:v>
                </c:pt>
                <c:pt idx="1">
                  <c:v>4.3694581280788176</c:v>
                </c:pt>
                <c:pt idx="2">
                  <c:v>4.3596059113300489</c:v>
                </c:pt>
                <c:pt idx="3">
                  <c:v>4.1231527093596059</c:v>
                </c:pt>
                <c:pt idx="4">
                  <c:v>4.1083743842364528</c:v>
                </c:pt>
                <c:pt idx="5">
                  <c:v>4.0344827586206895</c:v>
                </c:pt>
                <c:pt idx="6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3D-43EE-B4C0-DE9454C88590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СПО!$AW$13793:$BC$13793</c:f>
              <c:numCache>
                <c:formatCode>0.00</c:formatCode>
                <c:ptCount val="7"/>
                <c:pt idx="0">
                  <c:v>4.3781512605042021</c:v>
                </c:pt>
                <c:pt idx="1">
                  <c:v>4.5903361344537812</c:v>
                </c:pt>
                <c:pt idx="2">
                  <c:v>4.617647058823529</c:v>
                </c:pt>
                <c:pt idx="3">
                  <c:v>4.4978991596638656</c:v>
                </c:pt>
                <c:pt idx="4">
                  <c:v>4.5777310924369745</c:v>
                </c:pt>
                <c:pt idx="5">
                  <c:v>4.48109243697479</c:v>
                </c:pt>
                <c:pt idx="6">
                  <c:v>4.5294117647058822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3D-43EE-B4C0-DE9454C88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064"/>
        <c:axId val="15585384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СПО!$AW$13806:$BC$13806</c:f>
              <c:numCache>
                <c:formatCode>0.00</c:formatCode>
                <c:ptCount val="7"/>
                <c:pt idx="0">
                  <c:v>4.6108529704613339</c:v>
                </c:pt>
                <c:pt idx="1">
                  <c:v>4.5290798971210489</c:v>
                </c:pt>
                <c:pt idx="2">
                  <c:v>4.5561271052849914</c:v>
                </c:pt>
                <c:pt idx="3">
                  <c:v>4.408528996930225</c:v>
                </c:pt>
                <c:pt idx="4">
                  <c:v>4.468679996681324</c:v>
                </c:pt>
                <c:pt idx="5">
                  <c:v>4.493155231062806</c:v>
                </c:pt>
                <c:pt idx="6">
                  <c:v>4.520534306811582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93D-43EE-B4C0-DE9454C88590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СПО!$AW$13807:$BC$13807</c:f>
              <c:numCache>
                <c:formatCode>0.00</c:formatCode>
                <c:ptCount val="7"/>
                <c:pt idx="0">
                  <c:v>4.6066942568794014</c:v>
                </c:pt>
                <c:pt idx="1">
                  <c:v>4.5183329703042183</c:v>
                </c:pt>
                <c:pt idx="2">
                  <c:v>4.5542728526827849</c:v>
                </c:pt>
                <c:pt idx="3">
                  <c:v>4.431278588542801</c:v>
                </c:pt>
                <c:pt idx="4">
                  <c:v>4.47055833877877</c:v>
                </c:pt>
                <c:pt idx="5">
                  <c:v>4.5028679300079864</c:v>
                </c:pt>
                <c:pt idx="6">
                  <c:v>4.5310389893269436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93D-43EE-B4C0-DE9454C885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6064"/>
        <c:axId val="1558538416"/>
      </c:lineChart>
      <c:catAx>
        <c:axId val="155853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8416"/>
        <c:crosses val="autoZero"/>
        <c:auto val="1"/>
        <c:lblAlgn val="ctr"/>
        <c:lblOffset val="100"/>
        <c:noMultiLvlLbl val="0"/>
      </c:catAx>
      <c:valAx>
        <c:axId val="15585384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7.5193858072816521E-3"/>
              <c:y val="0.20475270198811496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06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1851199521112493"/>
          <c:w val="0.57374231783680607"/>
          <c:h val="0.178515185601799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СПО!$AW$13808:$BC$13808</c:f>
              <c:numCache>
                <c:formatCode>0.00</c:formatCode>
                <c:ptCount val="7"/>
                <c:pt idx="0">
                  <c:v>-0.68474459607709726</c:v>
                </c:pt>
                <c:pt idx="1">
                  <c:v>-0.15962176904223124</c:v>
                </c:pt>
                <c:pt idx="2">
                  <c:v>-0.1965211939549425</c:v>
                </c:pt>
                <c:pt idx="3">
                  <c:v>-0.28537628757061917</c:v>
                </c:pt>
                <c:pt idx="4">
                  <c:v>-0.36030561244487114</c:v>
                </c:pt>
                <c:pt idx="5">
                  <c:v>-0.45867247244211651</c:v>
                </c:pt>
                <c:pt idx="6">
                  <c:v>-0.52053430681158197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61-484A-95E6-7FE8585ADAB6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СПО!$AW$13790:$BC$13791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СПО!$AW$13809:$BC$13809</c:f>
              <c:numCache>
                <c:formatCode>0.00</c:formatCode>
                <c:ptCount val="7"/>
                <c:pt idx="0">
                  <c:v>-0.22854299637519926</c:v>
                </c:pt>
                <c:pt idx="1">
                  <c:v>7.200316414956287E-2</c:v>
                </c:pt>
                <c:pt idx="2">
                  <c:v>6.3374206140744072E-2</c:v>
                </c:pt>
                <c:pt idx="3">
                  <c:v>6.6620571121064565E-2</c:v>
                </c:pt>
                <c:pt idx="4">
                  <c:v>0.10717275365820456</c:v>
                </c:pt>
                <c:pt idx="5">
                  <c:v>-2.1775493033196369E-2</c:v>
                </c:pt>
                <c:pt idx="6">
                  <c:v>-1.6272246210613517E-3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61-484A-95E6-7FE8585ADA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6456"/>
        <c:axId val="1558539984"/>
      </c:barChart>
      <c:catAx>
        <c:axId val="1558536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9984"/>
        <c:crosses val="autoZero"/>
        <c:auto val="1"/>
        <c:lblAlgn val="ctr"/>
        <c:lblOffset val="100"/>
        <c:noMultiLvlLbl val="0"/>
      </c:catAx>
      <c:valAx>
        <c:axId val="15585399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64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331318782520606"/>
          <c:w val="0.57510731645135249"/>
          <c:h val="0.22755593050868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3.9464285714285716</c:v>
                </c:pt>
                <c:pt idx="1">
                  <c:v>4.3154761904761907</c:v>
                </c:pt>
                <c:pt idx="2">
                  <c:v>4.4107142857142856</c:v>
                </c:pt>
                <c:pt idx="3">
                  <c:v>4.083333333333333</c:v>
                </c:pt>
                <c:pt idx="4">
                  <c:v>4.125</c:v>
                </c:pt>
                <c:pt idx="5">
                  <c:v>3.9702380952380953</c:v>
                </c:pt>
                <c:pt idx="6">
                  <c:v>3.9761904761904763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07-4E51-803E-C78BF3EAF513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4.3373860182370825</c:v>
                </c:pt>
                <c:pt idx="1">
                  <c:v>4.5075987841945286</c:v>
                </c:pt>
                <c:pt idx="2">
                  <c:v>4.5927051671732526</c:v>
                </c:pt>
                <c:pt idx="3">
                  <c:v>4.4255319148936172</c:v>
                </c:pt>
                <c:pt idx="4">
                  <c:v>4.5075987841945286</c:v>
                </c:pt>
                <c:pt idx="5">
                  <c:v>4.4437689969604861</c:v>
                </c:pt>
                <c:pt idx="6">
                  <c:v>4.5075987841945286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07-4E51-803E-C78BF3EAF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28224"/>
        <c:axId val="155852900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СПО!$AW$13834:$BC$13834</c:f>
              <c:numCache>
                <c:formatCode>0.00</c:formatCode>
                <c:ptCount val="7"/>
                <c:pt idx="0">
                  <c:v>4.6424106026506626</c:v>
                </c:pt>
                <c:pt idx="1">
                  <c:v>4.5446361590397597</c:v>
                </c:pt>
                <c:pt idx="2">
                  <c:v>4.5778944736184046</c:v>
                </c:pt>
                <c:pt idx="3">
                  <c:v>4.4706176544136031</c:v>
                </c:pt>
                <c:pt idx="4">
                  <c:v>4.538634658664666</c:v>
                </c:pt>
                <c:pt idx="5">
                  <c:v>4.5206301575393848</c:v>
                </c:pt>
                <c:pt idx="6">
                  <c:v>4.5461365341335336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07-4E51-803E-C78BF3EAF513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СПО!$AW$13835:$BC$13835</c:f>
              <c:numCache>
                <c:formatCode>0.00</c:formatCode>
                <c:ptCount val="7"/>
                <c:pt idx="0">
                  <c:v>4.6099258926566362</c:v>
                </c:pt>
                <c:pt idx="1">
                  <c:v>4.4978666067819448</c:v>
                </c:pt>
                <c:pt idx="2">
                  <c:v>4.5223444868627896</c:v>
                </c:pt>
                <c:pt idx="3">
                  <c:v>4.4828205704019766</c:v>
                </c:pt>
                <c:pt idx="4">
                  <c:v>4.4924769818100154</c:v>
                </c:pt>
                <c:pt idx="5">
                  <c:v>4.4929261172243429</c:v>
                </c:pt>
                <c:pt idx="6">
                  <c:v>4.5308780597350102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507-4E51-803E-C78BF3EAF5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28224"/>
        <c:axId val="1558529008"/>
      </c:lineChart>
      <c:catAx>
        <c:axId val="1558528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29008"/>
        <c:crosses val="autoZero"/>
        <c:auto val="1"/>
        <c:lblAlgn val="ctr"/>
        <c:lblOffset val="100"/>
        <c:noMultiLvlLbl val="0"/>
      </c:catAx>
      <c:valAx>
        <c:axId val="155852900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282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3104332353192694"/>
          <c:w val="0.59971453199799651"/>
          <c:h val="0.141902985810984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СПО!$AW$13836:$BC$13836</c:f>
              <c:numCache>
                <c:formatCode>0.00</c:formatCode>
                <c:ptCount val="7"/>
                <c:pt idx="0">
                  <c:v>-0.69598203122209101</c:v>
                </c:pt>
                <c:pt idx="1">
                  <c:v>-0.22915996856356902</c:v>
                </c:pt>
                <c:pt idx="2">
                  <c:v>-0.16718018790411904</c:v>
                </c:pt>
                <c:pt idx="3">
                  <c:v>-0.38728432108027011</c:v>
                </c:pt>
                <c:pt idx="4">
                  <c:v>-0.41363465866466598</c:v>
                </c:pt>
                <c:pt idx="5">
                  <c:v>-0.55039206230128945</c:v>
                </c:pt>
                <c:pt idx="6">
                  <c:v>-0.5699460579430573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FB-44AF-B32F-BCA16BCA4C72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СПО!$AW$13837:$BC$13837</c:f>
              <c:numCache>
                <c:formatCode>0.00</c:formatCode>
                <c:ptCount val="7"/>
                <c:pt idx="0">
                  <c:v>-0.27253987441955374</c:v>
                </c:pt>
                <c:pt idx="1">
                  <c:v>9.732177412583809E-3</c:v>
                </c:pt>
                <c:pt idx="2">
                  <c:v>7.0360680310463053E-2</c:v>
                </c:pt>
                <c:pt idx="3">
                  <c:v>-5.7288655508359376E-2</c:v>
                </c:pt>
                <c:pt idx="4">
                  <c:v>1.5121802384513217E-2</c:v>
                </c:pt>
                <c:pt idx="5">
                  <c:v>-4.9157120263856768E-2</c:v>
                </c:pt>
                <c:pt idx="6">
                  <c:v>-2.3279275540481592E-2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FB-44AF-B32F-BCA16BCA4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8024"/>
        <c:axId val="1558537240"/>
      </c:barChart>
      <c:catAx>
        <c:axId val="1558538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37240"/>
        <c:crosses val="autoZero"/>
        <c:auto val="1"/>
        <c:lblAlgn val="ctr"/>
        <c:lblOffset val="100"/>
        <c:noMultiLvlLbl val="0"/>
      </c:catAx>
      <c:valAx>
        <c:axId val="15585372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80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374043517498541"/>
          <c:h val="0.21048684659020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3.8285714285714287</c:v>
                </c:pt>
                <c:pt idx="1">
                  <c:v>4.628571428571429</c:v>
                </c:pt>
                <c:pt idx="2">
                  <c:v>4.1142857142857139</c:v>
                </c:pt>
                <c:pt idx="3">
                  <c:v>4.3142857142857141</c:v>
                </c:pt>
                <c:pt idx="4">
                  <c:v>4.0285714285714285</c:v>
                </c:pt>
                <c:pt idx="5">
                  <c:v>4.3428571428571425</c:v>
                </c:pt>
                <c:pt idx="6">
                  <c:v>4.1142857142857139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71-4D17-884F-F0FB5EE7D00D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4.4693877551020407</c:v>
                </c:pt>
                <c:pt idx="1">
                  <c:v>4.7755102040816331</c:v>
                </c:pt>
                <c:pt idx="2">
                  <c:v>4.6734693877551017</c:v>
                </c:pt>
                <c:pt idx="3">
                  <c:v>4.6598639455782314</c:v>
                </c:pt>
                <c:pt idx="4">
                  <c:v>4.7346938775510203</c:v>
                </c:pt>
                <c:pt idx="5">
                  <c:v>4.5646258503401365</c:v>
                </c:pt>
                <c:pt idx="6">
                  <c:v>4.5782312925170068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71-4D17-884F-F0FB5EE7D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32536"/>
        <c:axId val="1558537632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071-4D17-884F-F0FB5EE7D00D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071-4D17-884F-F0FB5EE7D0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30968"/>
        <c:axId val="1558534104"/>
      </c:lineChart>
      <c:catAx>
        <c:axId val="15585325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58537632"/>
        <c:crosses val="autoZero"/>
        <c:auto val="1"/>
        <c:lblAlgn val="ctr"/>
        <c:lblOffset val="100"/>
        <c:noMultiLvlLbl val="0"/>
      </c:catAx>
      <c:valAx>
        <c:axId val="155853763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32536"/>
        <c:crosses val="autoZero"/>
        <c:crossBetween val="between"/>
      </c:valAx>
      <c:valAx>
        <c:axId val="1558534104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30968"/>
        <c:crosses val="max"/>
        <c:crossBetween val="between"/>
      </c:valAx>
      <c:catAx>
        <c:axId val="155853096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34104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206005499312586"/>
          <c:w val="0.56964731374180189"/>
          <c:h val="0.235866404857287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СПО!$AW$13862:$BC$13862</c:f>
              <c:numCache>
                <c:formatCode>0.00</c:formatCode>
                <c:ptCount val="7"/>
                <c:pt idx="0">
                  <c:v>4.5933927898505216</c:v>
                </c:pt>
                <c:pt idx="1">
                  <c:v>4.5190906807334841</c:v>
                </c:pt>
                <c:pt idx="2">
                  <c:v>4.5432052248178847</c:v>
                </c:pt>
                <c:pt idx="3">
                  <c:v>4.3746546093946241</c:v>
                </c:pt>
                <c:pt idx="4">
                  <c:v>4.4319266515950764</c:v>
                </c:pt>
                <c:pt idx="5">
                  <c:v>4.4770158251695555</c:v>
                </c:pt>
                <c:pt idx="6">
                  <c:v>4.5062798291886459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D-4572-ABDC-BDFA9F15BA5B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СПО!$AW$13863:$BC$13863</c:f>
              <c:numCache>
                <c:formatCode>0.00</c:formatCode>
                <c:ptCount val="7"/>
                <c:pt idx="0">
                  <c:v>4.6017853254953192</c:v>
                </c:pt>
                <c:pt idx="1">
                  <c:v>4.5263444371870234</c:v>
                </c:pt>
                <c:pt idx="2">
                  <c:v>4.5683649031134337</c:v>
                </c:pt>
                <c:pt idx="3">
                  <c:v>4.4047463531460922</c:v>
                </c:pt>
                <c:pt idx="4">
                  <c:v>4.457435227520139</c:v>
                </c:pt>
                <c:pt idx="5">
                  <c:v>4.5055519268451993</c:v>
                </c:pt>
                <c:pt idx="6">
                  <c:v>4.5281950794687571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0D-4572-ABDC-BDFA9F15BA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2136"/>
        <c:axId val="1558552528"/>
      </c:barChart>
      <c:catAx>
        <c:axId val="1558552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52528"/>
        <c:crosses val="autoZero"/>
        <c:auto val="1"/>
        <c:lblAlgn val="ctr"/>
        <c:lblOffset val="100"/>
        <c:noMultiLvlLbl val="0"/>
      </c:catAx>
      <c:valAx>
        <c:axId val="15585525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13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15636036898E-2"/>
          <c:y val="0.16237164433393195"/>
          <c:w val="0.56691731101179921"/>
          <c:h val="0.20662663877541623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СПО!$AW$13822:$BC$13822</c:f>
              <c:numCache>
                <c:formatCode>0.00</c:formatCode>
                <c:ptCount val="7"/>
                <c:pt idx="0">
                  <c:v>4.3373860182370825</c:v>
                </c:pt>
                <c:pt idx="1">
                  <c:v>4.5075987841945286</c:v>
                </c:pt>
                <c:pt idx="2">
                  <c:v>4.5927051671732526</c:v>
                </c:pt>
                <c:pt idx="3">
                  <c:v>4.4255319148936172</c:v>
                </c:pt>
                <c:pt idx="4">
                  <c:v>4.5075987841945286</c:v>
                </c:pt>
                <c:pt idx="5">
                  <c:v>4.4437689969604861</c:v>
                </c:pt>
                <c:pt idx="6">
                  <c:v>4.5075987841945286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81-4C64-A5E9-8ECF659DC320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СПО!$AW$13850:$BC$13850</c:f>
              <c:numCache>
                <c:formatCode>0.00</c:formatCode>
                <c:ptCount val="7"/>
                <c:pt idx="0">
                  <c:v>4.4693877551020407</c:v>
                </c:pt>
                <c:pt idx="1">
                  <c:v>4.7755102040816331</c:v>
                </c:pt>
                <c:pt idx="2">
                  <c:v>4.6734693877551017</c:v>
                </c:pt>
                <c:pt idx="3">
                  <c:v>4.6598639455782314</c:v>
                </c:pt>
                <c:pt idx="4">
                  <c:v>4.7346938775510203</c:v>
                </c:pt>
                <c:pt idx="5">
                  <c:v>4.5646258503401365</c:v>
                </c:pt>
                <c:pt idx="6">
                  <c:v>4.5782312925170068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81-4C64-A5E9-8ECF659DC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0768"/>
        <c:axId val="1558543512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СПО!$AW$13821:$BC$13821</c:f>
              <c:numCache>
                <c:formatCode>0.00</c:formatCode>
                <c:ptCount val="7"/>
                <c:pt idx="0">
                  <c:v>3.9464285714285716</c:v>
                </c:pt>
                <c:pt idx="1">
                  <c:v>4.3154761904761907</c:v>
                </c:pt>
                <c:pt idx="2">
                  <c:v>4.4107142857142856</c:v>
                </c:pt>
                <c:pt idx="3">
                  <c:v>4.083333333333333</c:v>
                </c:pt>
                <c:pt idx="4">
                  <c:v>4.125</c:v>
                </c:pt>
                <c:pt idx="5">
                  <c:v>3.9702380952380953</c:v>
                </c:pt>
                <c:pt idx="6">
                  <c:v>3.9761904761904763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E81-4C64-A5E9-8ECF659DC320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СПО!$AW$13819:$BC$13820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СПО!$AW$13849:$BC$13849</c:f>
              <c:numCache>
                <c:formatCode>0.00</c:formatCode>
                <c:ptCount val="7"/>
                <c:pt idx="0">
                  <c:v>3.8285714285714287</c:v>
                </c:pt>
                <c:pt idx="1">
                  <c:v>4.628571428571429</c:v>
                </c:pt>
                <c:pt idx="2">
                  <c:v>4.1142857142857139</c:v>
                </c:pt>
                <c:pt idx="3">
                  <c:v>4.3142857142857141</c:v>
                </c:pt>
                <c:pt idx="4">
                  <c:v>4.0285714285714285</c:v>
                </c:pt>
                <c:pt idx="5">
                  <c:v>4.3428571428571425</c:v>
                </c:pt>
                <c:pt idx="6">
                  <c:v>4.1142857142857139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E81-4C64-A5E9-8ECF659DC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000"/>
        <c:axId val="1558543120"/>
      </c:lineChart>
      <c:catAx>
        <c:axId val="1558540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3512"/>
        <c:crosses val="autoZero"/>
        <c:auto val="1"/>
        <c:lblAlgn val="ctr"/>
        <c:lblOffset val="100"/>
        <c:noMultiLvlLbl val="0"/>
      </c:catAx>
      <c:valAx>
        <c:axId val="1558543512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0768"/>
        <c:crosses val="autoZero"/>
        <c:crossBetween val="between"/>
      </c:valAx>
      <c:valAx>
        <c:axId val="155854312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9000"/>
        <c:crosses val="max"/>
        <c:crossBetween val="between"/>
      </c:valAx>
      <c:catAx>
        <c:axId val="15585490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312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31318782520606"/>
          <c:w val="0.57510731645135249"/>
          <c:h val="0.147378043261833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СПО!$AW$13868:$BC$13868</c:f>
              <c:numCache>
                <c:formatCode>0.00</c:formatCode>
                <c:ptCount val="7"/>
                <c:pt idx="0">
                  <c:v>-0.11785714285714288</c:v>
                </c:pt>
                <c:pt idx="1">
                  <c:v>0.31309523809523832</c:v>
                </c:pt>
                <c:pt idx="2">
                  <c:v>-0.29642857142857171</c:v>
                </c:pt>
                <c:pt idx="3">
                  <c:v>0.23095238095238102</c:v>
                </c:pt>
                <c:pt idx="4">
                  <c:v>-9.642857142857153E-2</c:v>
                </c:pt>
                <c:pt idx="5">
                  <c:v>0.37261904761904718</c:v>
                </c:pt>
                <c:pt idx="6">
                  <c:v>0.1380952380952376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AC-4E22-9B19-53AEDFF4D84C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СПО!$AW$13847:$BC$13848</c:f>
              <c:multiLvlStrCache>
                <c:ptCount val="7"/>
                <c:lvl>
                  <c:pt idx="0">
                    <c:v>1. Я полностью удовлетворен знаниями по русскому языку, которые получил здесь</c:v>
                  </c:pt>
                  <c:pt idx="1">
                    <c:v>6. Я полностью удовлетворен теми знаниями по математике, которые получил здесь</c:v>
                  </c:pt>
                  <c:pt idx="2">
                    <c:v>16. Я полностью удовлетворен теми знаниями по истории, которые получил  здесь.</c:v>
                  </c:pt>
                  <c:pt idx="3">
                    <c:v>25. Я  удовлетворен теми знаниями по иностранному языку, которые получил здесь</c:v>
                  </c:pt>
                  <c:pt idx="4">
                    <c:v>30. Я полностью удовлетворен теми знаниями по обществознанию, которые получил здесь.</c:v>
                  </c:pt>
                  <c:pt idx="5">
                    <c:v>77. Я полностью удовлетворен теми знаниями по информатике, которые получил здесь.</c:v>
                  </c:pt>
                  <c:pt idx="6">
                    <c:v>80. Я полностью удовлетворен полученным здесь  знаниями по общеобразовательным предметам.</c:v>
                  </c:pt>
                </c:lvl>
                <c:lvl>
                  <c:pt idx="0">
                    <c:v>9. давать качественные знания по общеобразовательным предметам, достаточные для жизни в современном обществе</c:v>
                  </c:pt>
                </c:lvl>
              </c:multiLvlStrCache>
            </c:multiLvlStrRef>
          </c:cat>
          <c:val>
            <c:numRef>
              <c:f>СПО!$AW$13869:$BC$13869</c:f>
              <c:numCache>
                <c:formatCode>0.00</c:formatCode>
                <c:ptCount val="7"/>
                <c:pt idx="0">
                  <c:v>0.1320017368649582</c:v>
                </c:pt>
                <c:pt idx="1">
                  <c:v>0.26791141988710443</c:v>
                </c:pt>
                <c:pt idx="2">
                  <c:v>8.0764220581849067E-2</c:v>
                </c:pt>
                <c:pt idx="3">
                  <c:v>0.23433203068461417</c:v>
                </c:pt>
                <c:pt idx="4">
                  <c:v>0.2270950933564917</c:v>
                </c:pt>
                <c:pt idx="5">
                  <c:v>0.12085685337965035</c:v>
                </c:pt>
                <c:pt idx="6">
                  <c:v>7.0632508322478138E-2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AC-4E22-9B19-53AEDFF4D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688"/>
        <c:axId val="1558547824"/>
      </c:barChart>
      <c:catAx>
        <c:axId val="1558544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58547824"/>
        <c:crosses val="autoZero"/>
        <c:auto val="1"/>
        <c:lblAlgn val="ctr"/>
        <c:lblOffset val="100"/>
        <c:noMultiLvlLbl val="0"/>
      </c:catAx>
      <c:valAx>
        <c:axId val="15585478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6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7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4666584981543E-2"/>
          <c:y val="0.11844210263190785"/>
          <c:w val="0.59286744286989013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СПО!$BD$13792:$BF$13792</c:f>
              <c:numCache>
                <c:formatCode>0.00</c:formatCode>
                <c:ptCount val="3"/>
                <c:pt idx="0">
                  <c:v>3.7192118226600983</c:v>
                </c:pt>
                <c:pt idx="1">
                  <c:v>3.6847290640394088</c:v>
                </c:pt>
                <c:pt idx="2">
                  <c:v>3.6798029556650245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37-46D7-A63D-FCED79D12443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СПО!$BD$13793:$BF$13793</c:f>
              <c:numCache>
                <c:formatCode>0.00</c:formatCode>
                <c:ptCount val="3"/>
                <c:pt idx="0">
                  <c:v>4.3106382978723401</c:v>
                </c:pt>
                <c:pt idx="1">
                  <c:v>4.348739495798319</c:v>
                </c:pt>
                <c:pt idx="2">
                  <c:v>4.3403361344537812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37-46D7-A63D-FCED79D12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9784"/>
        <c:axId val="15585529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СПО!$BD$13806:$BF$13806</c:f>
              <c:numCache>
                <c:formatCode>0.00</c:formatCode>
                <c:ptCount val="3"/>
                <c:pt idx="0">
                  <c:v>4.3499543682070856</c:v>
                </c:pt>
                <c:pt idx="1">
                  <c:v>4.3721894963909405</c:v>
                </c:pt>
                <c:pt idx="2">
                  <c:v>4.2980170911806193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637-46D7-A63D-FCED79D12443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СПО!$BD$13807:$BF$13807</c:f>
              <c:numCache>
                <c:formatCode>0.00</c:formatCode>
                <c:ptCount val="3"/>
                <c:pt idx="0">
                  <c:v>4.3792191631669004</c:v>
                </c:pt>
                <c:pt idx="1">
                  <c:v>4.3908371451390398</c:v>
                </c:pt>
                <c:pt idx="2">
                  <c:v>4.3334785449793074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637-46D7-A63D-FCED79D124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9784"/>
        <c:axId val="1558552920"/>
      </c:lineChart>
      <c:catAx>
        <c:axId val="1558549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2920"/>
        <c:crosses val="autoZero"/>
        <c:auto val="1"/>
        <c:lblAlgn val="ctr"/>
        <c:lblOffset val="100"/>
        <c:noMultiLvlLbl val="0"/>
      </c:catAx>
      <c:valAx>
        <c:axId val="1558552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97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3070234330689467"/>
          <c:w val="0.57510731645135249"/>
          <c:h val="0.496178041126892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СПО!$G$13808:$J$13808</c:f>
              <c:numCache>
                <c:formatCode>0.00</c:formatCode>
                <c:ptCount val="4"/>
                <c:pt idx="0">
                  <c:v>-0.51387529380703256</c:v>
                </c:pt>
                <c:pt idx="1">
                  <c:v>-0.47415581183107935</c:v>
                </c:pt>
                <c:pt idx="2">
                  <c:v>-0.37776993974478046</c:v>
                </c:pt>
                <c:pt idx="3">
                  <c:v>-0.43546217669987097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88-490E-9319-DDDF1DCEFD1E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СПО!$G$13790:$J$13791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СПО!$G$13809:$J$13809</c:f>
              <c:numCache>
                <c:formatCode>0.00</c:formatCode>
                <c:ptCount val="4"/>
                <c:pt idx="0">
                  <c:v>6.9428555565114181E-2</c:v>
                </c:pt>
                <c:pt idx="1">
                  <c:v>5.7682275698343055E-2</c:v>
                </c:pt>
                <c:pt idx="2">
                  <c:v>1.417526215988385E-2</c:v>
                </c:pt>
                <c:pt idx="3">
                  <c:v>5.6350050366476445E-2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88-490E-9319-DDDF1DCEF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328"/>
        <c:axId val="1547598248"/>
      </c:barChart>
      <c:catAx>
        <c:axId val="1547594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47598248"/>
        <c:crosses val="autoZero"/>
        <c:auto val="1"/>
        <c:lblAlgn val="ctr"/>
        <c:lblOffset val="100"/>
        <c:noMultiLvlLbl val="0"/>
      </c:catAx>
      <c:valAx>
        <c:axId val="1547598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3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143348857708575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СПО!$BD$13808:$BF$13808</c:f>
              <c:numCache>
                <c:formatCode>0.00</c:formatCode>
                <c:ptCount val="3"/>
                <c:pt idx="0">
                  <c:v>-0.63074254554698728</c:v>
                </c:pt>
                <c:pt idx="1">
                  <c:v>-0.68746043235153165</c:v>
                </c:pt>
                <c:pt idx="2">
                  <c:v>-0.61821413551559479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C56-46F7-BCD1-5E1DC2296ACF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СПО!$BD$13790:$BF$13791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СПО!$BD$13809:$BF$13809</c:f>
              <c:numCache>
                <c:formatCode>0.00</c:formatCode>
                <c:ptCount val="3"/>
                <c:pt idx="0">
                  <c:v>-6.8580865294560311E-2</c:v>
                </c:pt>
                <c:pt idx="1">
                  <c:v>-4.20976493407208E-2</c:v>
                </c:pt>
                <c:pt idx="2">
                  <c:v>6.8575894744737909E-3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C56-46F7-BCD1-5E1DC2296A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176"/>
        <c:axId val="1558547040"/>
      </c:barChart>
      <c:catAx>
        <c:axId val="1558550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7040"/>
        <c:crosses val="autoZero"/>
        <c:auto val="1"/>
        <c:lblAlgn val="ctr"/>
        <c:lblOffset val="100"/>
        <c:noMultiLvlLbl val="0"/>
      </c:catAx>
      <c:valAx>
        <c:axId val="1558547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17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641114271035531E-2"/>
          <c:y val="0.122689104651392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3.6964285714285716</c:v>
                </c:pt>
                <c:pt idx="1">
                  <c:v>3.6904761904761907</c:v>
                </c:pt>
                <c:pt idx="2">
                  <c:v>3.6309523809523809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BC-4B33-9B92-E1DEC938F6A6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4.3119266055045875</c:v>
                </c:pt>
                <c:pt idx="1">
                  <c:v>4.3647416413373863</c:v>
                </c:pt>
                <c:pt idx="2">
                  <c:v>4.2948328267477205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BC-4B33-9B92-E1DEC938F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4296"/>
        <c:axId val="155854233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СПО!$BD$13834:$BF$13834</c:f>
              <c:numCache>
                <c:formatCode>0.00</c:formatCode>
                <c:ptCount val="3"/>
                <c:pt idx="0">
                  <c:v>4.4551137784446109</c:v>
                </c:pt>
                <c:pt idx="1">
                  <c:v>4.4758689672418104</c:v>
                </c:pt>
                <c:pt idx="2">
                  <c:v>4.4451112778194553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ABC-4B33-9B92-E1DEC938F6A6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СПО!$BD$13835:$BF$13835</c:f>
              <c:numCache>
                <c:formatCode>0.00</c:formatCode>
                <c:ptCount val="3"/>
                <c:pt idx="0">
                  <c:v>4.4439046958130923</c:v>
                </c:pt>
                <c:pt idx="1">
                  <c:v>4.4632831798787338</c:v>
                </c:pt>
                <c:pt idx="2">
                  <c:v>4.4064675499663144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ABC-4B33-9B92-E1DEC938F6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1552"/>
        <c:axId val="1558545080"/>
      </c:lineChart>
      <c:catAx>
        <c:axId val="1558544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2336"/>
        <c:crosses val="autoZero"/>
        <c:auto val="1"/>
        <c:lblAlgn val="ctr"/>
        <c:lblOffset val="100"/>
        <c:noMultiLvlLbl val="0"/>
      </c:catAx>
      <c:valAx>
        <c:axId val="155854233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4296"/>
        <c:crosses val="autoZero"/>
        <c:crossBetween val="between"/>
      </c:valAx>
      <c:valAx>
        <c:axId val="1558545080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1552"/>
        <c:crosses val="max"/>
        <c:crossBetween val="between"/>
      </c:valAx>
      <c:catAx>
        <c:axId val="15585415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5080"/>
        <c:crosses val="autoZero"/>
        <c:auto val="1"/>
        <c:lblAlgn val="ctr"/>
        <c:lblOffset val="100"/>
        <c:noMultiLvlLbl val="0"/>
      </c:cat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СПО!$BD$13836:$BF$13836</c:f>
              <c:numCache>
                <c:formatCode>0.00</c:formatCode>
                <c:ptCount val="3"/>
                <c:pt idx="0">
                  <c:v>-0.75868520701603925</c:v>
                </c:pt>
                <c:pt idx="1">
                  <c:v>-0.78539277676561969</c:v>
                </c:pt>
                <c:pt idx="2">
                  <c:v>-0.81415889686707432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FA-445B-AB03-2F023E8B04B5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СПО!$BD$13837:$BF$13837</c:f>
              <c:numCache>
                <c:formatCode>0.00</c:formatCode>
                <c:ptCount val="3"/>
                <c:pt idx="0">
                  <c:v>-0.13197809030850483</c:v>
                </c:pt>
                <c:pt idx="1">
                  <c:v>-9.8541538541347506E-2</c:v>
                </c:pt>
                <c:pt idx="2">
                  <c:v>-0.11163472321859391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FA-445B-AB03-2F023E8B04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0960"/>
        <c:axId val="1558542728"/>
      </c:barChart>
      <c:catAx>
        <c:axId val="1558550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42728"/>
        <c:crosses val="autoZero"/>
        <c:auto val="1"/>
        <c:lblAlgn val="ctr"/>
        <c:lblOffset val="100"/>
        <c:noMultiLvlLbl val="0"/>
      </c:catAx>
      <c:valAx>
        <c:axId val="155854272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096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312023035168071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3.8285714285714287</c:v>
                </c:pt>
                <c:pt idx="1">
                  <c:v>3.657142857142857</c:v>
                </c:pt>
                <c:pt idx="2">
                  <c:v>3.9142857142857141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D4-47A6-83AE-9E0FFBF1ABD0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4.3076923076923075</c:v>
                </c:pt>
                <c:pt idx="1">
                  <c:v>4.3129251700680271</c:v>
                </c:pt>
                <c:pt idx="2">
                  <c:v>4.4421768707482991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D4-47A6-83AE-9E0FFBF1A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45864"/>
        <c:axId val="1558546648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D4-47A6-83AE-9E0FFBF1ABD0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DD4-47A6-83AE-9E0FFBF1A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48608"/>
        <c:axId val="1558547432"/>
      </c:lineChart>
      <c:catAx>
        <c:axId val="1558545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6648"/>
        <c:crosses val="autoZero"/>
        <c:auto val="1"/>
        <c:lblAlgn val="ctr"/>
        <c:lblOffset val="100"/>
        <c:noMultiLvlLbl val="0"/>
      </c:catAx>
      <c:valAx>
        <c:axId val="15585466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45864"/>
        <c:crosses val="autoZero"/>
        <c:crossBetween val="between"/>
      </c:valAx>
      <c:valAx>
        <c:axId val="1558547432"/>
        <c:scaling>
          <c:orientation val="minMax"/>
        </c:scaling>
        <c:delete val="0"/>
        <c:axPos val="r"/>
        <c:numFmt formatCode="0.00" sourceLinked="1"/>
        <c:majorTickMark val="out"/>
        <c:minorTickMark val="none"/>
        <c:tickLblPos val="nextTo"/>
        <c:crossAx val="1558548608"/>
        <c:crosses val="max"/>
        <c:crossBetween val="between"/>
      </c:valAx>
      <c:catAx>
        <c:axId val="1558548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558547432"/>
        <c:crosses val="autoZero"/>
        <c:auto val="1"/>
        <c:lblAlgn val="ctr"/>
        <c:lblOffset val="100"/>
        <c:noMultiLvlLbl val="0"/>
      </c:cat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371117001038258E-2"/>
          <c:y val="0.1164234404909912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СПО!$BD$13862:$BF$13862</c:f>
              <c:numCache>
                <c:formatCode>0.00</c:formatCode>
                <c:ptCount val="3"/>
                <c:pt idx="0">
                  <c:v>4.2928912333584526</c:v>
                </c:pt>
                <c:pt idx="1">
                  <c:v>4.3170057774428532</c:v>
                </c:pt>
                <c:pt idx="2">
                  <c:v>4.2202964079377043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35-4FEE-9DC0-C02DBEC0ED41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СПО!$BD$13863:$BF$13863</c:f>
              <c:numCache>
                <c:formatCode>0.00</c:formatCode>
                <c:ptCount val="3"/>
                <c:pt idx="0">
                  <c:v>4.3434787777909882</c:v>
                </c:pt>
                <c:pt idx="1">
                  <c:v>4.3522752013934252</c:v>
                </c:pt>
                <c:pt idx="2">
                  <c:v>4.2943609841062482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35-4FEE-9DC0-C02DBEC0ED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096"/>
        <c:axId val="1558554880"/>
      </c:barChart>
      <c:catAx>
        <c:axId val="155855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4880"/>
        <c:crosses val="autoZero"/>
        <c:auto val="1"/>
        <c:lblAlgn val="ctr"/>
        <c:lblOffset val="100"/>
        <c:noMultiLvlLbl val="0"/>
      </c:catAx>
      <c:valAx>
        <c:axId val="15585548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0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7736118366039625E-2"/>
          <c:y val="0.17072586321446662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СПО!$BD$13822:$BF$13822</c:f>
              <c:numCache>
                <c:formatCode>0.00</c:formatCode>
                <c:ptCount val="3"/>
                <c:pt idx="0">
                  <c:v>4.3119266055045875</c:v>
                </c:pt>
                <c:pt idx="1">
                  <c:v>4.3647416413373863</c:v>
                </c:pt>
                <c:pt idx="2">
                  <c:v>4.2948328267477205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F-4A19-9DA7-323D11679B07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СПО!$BD$13850:$BF$13850</c:f>
              <c:numCache>
                <c:formatCode>0.00</c:formatCode>
                <c:ptCount val="3"/>
                <c:pt idx="0">
                  <c:v>4.3076923076923075</c:v>
                </c:pt>
                <c:pt idx="1">
                  <c:v>4.3129251700680271</c:v>
                </c:pt>
                <c:pt idx="2">
                  <c:v>4.4421768707482991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AF-4A19-9DA7-323D11679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9584"/>
        <c:axId val="1558559976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СПО!$BD$13821:$BF$13821</c:f>
              <c:numCache>
                <c:formatCode>0.00</c:formatCode>
                <c:ptCount val="3"/>
                <c:pt idx="0">
                  <c:v>3.6964285714285716</c:v>
                </c:pt>
                <c:pt idx="1">
                  <c:v>3.6904761904761907</c:v>
                </c:pt>
                <c:pt idx="2">
                  <c:v>3.6309523809523809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3AF-4A19-9DA7-323D11679B07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СПО!$BD$13819:$BF$13820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СПО!$BD$13849:$BF$13849</c:f>
              <c:numCache>
                <c:formatCode>0.00</c:formatCode>
                <c:ptCount val="3"/>
                <c:pt idx="0">
                  <c:v>3.8285714285714287</c:v>
                </c:pt>
                <c:pt idx="1">
                  <c:v>3.657142857142857</c:v>
                </c:pt>
                <c:pt idx="2">
                  <c:v>3.9142857142857141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3AF-4A19-9DA7-323D11679B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9584"/>
        <c:axId val="1558559976"/>
      </c:lineChart>
      <c:catAx>
        <c:axId val="15585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976"/>
        <c:crosses val="autoZero"/>
        <c:auto val="1"/>
        <c:lblAlgn val="ctr"/>
        <c:lblOffset val="100"/>
        <c:noMultiLvlLbl val="0"/>
      </c:catAx>
      <c:valAx>
        <c:axId val="155855997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95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6028308961379828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СПО!$BD$13868:$BF$13868</c:f>
              <c:numCache>
                <c:formatCode>0.00</c:formatCode>
                <c:ptCount val="3"/>
                <c:pt idx="0">
                  <c:v>0.13214285714285712</c:v>
                </c:pt>
                <c:pt idx="1">
                  <c:v>-3.3333333333333659E-2</c:v>
                </c:pt>
                <c:pt idx="2">
                  <c:v>0.28333333333333321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DB-488F-8CB2-86F818B29D11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СПО!$BD$13847:$BF$13848</c:f>
              <c:multiLvlStrCache>
                <c:ptCount val="3"/>
                <c:lvl>
                  <c:pt idx="0">
                    <c:v>58. Благодаря  производственной практике  нашим лучшим студентам часто  предлагают работу  </c:v>
                  </c:pt>
                  <c:pt idx="1">
                    <c:v>63. Я рад, что здесь очень активно  содействуют трудоустройству выпускников.</c:v>
                  </c:pt>
                  <c:pt idx="2">
                    <c:v>68. Мне нравилось, что у нас проходили интересные встречи с возможными работодателями</c:v>
                  </c:pt>
                </c:lvl>
                <c:lvl>
                  <c:pt idx="0">
                    <c:v>10. Содействие выпускникам в трудоустройстве</c:v>
                  </c:pt>
                </c:lvl>
              </c:multiLvlStrCache>
            </c:multiLvlStrRef>
          </c:cat>
          <c:val>
            <c:numRef>
              <c:f>СПО!$BD$13869:$BF$13869</c:f>
              <c:numCache>
                <c:formatCode>0.00</c:formatCode>
                <c:ptCount val="3"/>
                <c:pt idx="0">
                  <c:v>-4.234297812280019E-3</c:v>
                </c:pt>
                <c:pt idx="1">
                  <c:v>-5.1816471269359177E-2</c:v>
                </c:pt>
                <c:pt idx="2">
                  <c:v>0.14734404400057866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5DB-488F-8CB2-86F818B29D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624"/>
        <c:axId val="1558558800"/>
      </c:barChart>
      <c:catAx>
        <c:axId val="1558557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800"/>
        <c:crosses val="autoZero"/>
        <c:auto val="1"/>
        <c:lblAlgn val="ctr"/>
        <c:lblOffset val="100"/>
        <c:noMultiLvlLbl val="0"/>
      </c:catAx>
      <c:valAx>
        <c:axId val="1558558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62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9670679985637E-2"/>
          <c:y val="0.12888487623257619"/>
          <c:w val="0.59559749441639209"/>
          <c:h val="0.517095231517113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СПО!$BG$13792:$BJ$13792</c:f>
              <c:numCache>
                <c:formatCode>0.00</c:formatCode>
                <c:ptCount val="4"/>
                <c:pt idx="0">
                  <c:v>3.3990147783251232</c:v>
                </c:pt>
                <c:pt idx="1">
                  <c:v>3.8620689655172415</c:v>
                </c:pt>
                <c:pt idx="2">
                  <c:v>3.8866995073891624</c:v>
                </c:pt>
                <c:pt idx="3">
                  <c:v>3.5024630541871922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69-4D7C-A3B8-0BD447EA98E7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СПО!$BG$13793:$BJ$13793</c:f>
              <c:numCache>
                <c:formatCode>0.00</c:formatCode>
                <c:ptCount val="4"/>
                <c:pt idx="0">
                  <c:v>3.9642857142857144</c:v>
                </c:pt>
                <c:pt idx="1">
                  <c:v>4.2478991596638656</c:v>
                </c:pt>
                <c:pt idx="2">
                  <c:v>4.4075630252100844</c:v>
                </c:pt>
                <c:pt idx="3">
                  <c:v>4.23109243697479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69-4D7C-A3B8-0BD447EA9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4488"/>
        <c:axId val="1558558016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СПО!$BG$13806:$BJ$13806</c:f>
              <c:numCache>
                <c:formatCode>0.00</c:formatCode>
                <c:ptCount val="4"/>
                <c:pt idx="0">
                  <c:v>4.1805359661495061</c:v>
                </c:pt>
                <c:pt idx="1">
                  <c:v>4.3514477723388367</c:v>
                </c:pt>
                <c:pt idx="2">
                  <c:v>4.4398075168007969</c:v>
                </c:pt>
                <c:pt idx="3">
                  <c:v>4.3476312951132501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69-4D7C-A3B8-0BD447EA98E7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СПО!$BG$13807:$BJ$13807</c:f>
              <c:numCache>
                <c:formatCode>0.00</c:formatCode>
                <c:ptCount val="4"/>
                <c:pt idx="0">
                  <c:v>4.1531982865025778</c:v>
                </c:pt>
                <c:pt idx="1">
                  <c:v>4.3552602918754086</c:v>
                </c:pt>
                <c:pt idx="2">
                  <c:v>4.4461627822551373</c:v>
                </c:pt>
                <c:pt idx="3">
                  <c:v>4.3810353590357947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269-4D7C-A3B8-0BD447EA98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4488"/>
        <c:axId val="1558558016"/>
      </c:lineChart>
      <c:catAx>
        <c:axId val="1558554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8016"/>
        <c:crosses val="autoZero"/>
        <c:auto val="1"/>
        <c:lblAlgn val="ctr"/>
        <c:lblOffset val="100"/>
        <c:noMultiLvlLbl val="0"/>
      </c:catAx>
      <c:valAx>
        <c:axId val="1558558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4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477765937152593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СПО!$BG$13808:$BJ$13808</c:f>
              <c:numCache>
                <c:formatCode>0.00</c:formatCode>
                <c:ptCount val="4"/>
                <c:pt idx="0">
                  <c:v>-0.78152118782438285</c:v>
                </c:pt>
                <c:pt idx="1">
                  <c:v>-0.48937880682159518</c:v>
                </c:pt>
                <c:pt idx="2">
                  <c:v>-0.55310800941163452</c:v>
                </c:pt>
                <c:pt idx="3">
                  <c:v>-0.84516824092605791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34-46E6-8595-70EAACCC8C71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СПО!$BG$13790:$BJ$13791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СПО!$BG$13809:$BJ$13809</c:f>
              <c:numCache>
                <c:formatCode>0.00</c:formatCode>
                <c:ptCount val="4"/>
                <c:pt idx="0">
                  <c:v>-0.18891257221686342</c:v>
                </c:pt>
                <c:pt idx="1">
                  <c:v>-0.10736113221154309</c:v>
                </c:pt>
                <c:pt idx="2">
                  <c:v>-3.8599757045052918E-2</c:v>
                </c:pt>
                <c:pt idx="3">
                  <c:v>-0.14994292206100468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34-46E6-8595-70EAACCC8C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3704"/>
        <c:axId val="1558558408"/>
      </c:barChart>
      <c:catAx>
        <c:axId val="1558553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58558408"/>
        <c:crosses val="autoZero"/>
        <c:auto val="1"/>
        <c:lblAlgn val="ctr"/>
        <c:lblOffset val="100"/>
        <c:noMultiLvlLbl val="0"/>
      </c:catAx>
      <c:valAx>
        <c:axId val="15585584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3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8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101119731040992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3.4047619047619047</c:v>
                </c:pt>
                <c:pt idx="1">
                  <c:v>3.8809523809523809</c:v>
                </c:pt>
                <c:pt idx="2">
                  <c:v>3.8511904761904763</c:v>
                </c:pt>
                <c:pt idx="3">
                  <c:v>3.5714285714285716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13-4136-B9CB-F945DA24EA5A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3.9209726443768997</c:v>
                </c:pt>
                <c:pt idx="1">
                  <c:v>4.2158054711246198</c:v>
                </c:pt>
                <c:pt idx="2">
                  <c:v>4.358662613981763</c:v>
                </c:pt>
                <c:pt idx="3">
                  <c:v>4.1854103343465043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13-4136-B9CB-F945DA24E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6056"/>
        <c:axId val="155855644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СПО!$BG$13834:$BJ$13834</c:f>
              <c:numCache>
                <c:formatCode>0.00</c:formatCode>
                <c:ptCount val="4"/>
                <c:pt idx="0">
                  <c:v>4.3805951487871964</c:v>
                </c:pt>
                <c:pt idx="1">
                  <c:v>4.4921230307576892</c:v>
                </c:pt>
                <c:pt idx="2">
                  <c:v>4.4876219054763693</c:v>
                </c:pt>
                <c:pt idx="3">
                  <c:v>4.4813703425856461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213-4136-B9CB-F945DA24EA5A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СПО!$BG$13835:$BJ$13835</c:f>
              <c:numCache>
                <c:formatCode>0.00</c:formatCode>
                <c:ptCount val="4"/>
                <c:pt idx="0">
                  <c:v>4.35773635751179</c:v>
                </c:pt>
                <c:pt idx="1">
                  <c:v>4.4381315966763983</c:v>
                </c:pt>
                <c:pt idx="2">
                  <c:v>4.471367617336627</c:v>
                </c:pt>
                <c:pt idx="3">
                  <c:v>4.4518302268133843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213-4136-B9CB-F945DA24E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58556056"/>
        <c:axId val="1558556448"/>
      </c:lineChart>
      <c:catAx>
        <c:axId val="1558556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448"/>
        <c:crosses val="autoZero"/>
        <c:auto val="1"/>
        <c:lblAlgn val="ctr"/>
        <c:lblOffset val="100"/>
        <c:noMultiLvlLbl val="0"/>
      </c:catAx>
      <c:valAx>
        <c:axId val="1558556448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605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55803963064E-2"/>
          <c:y val="0.14734733544148057"/>
          <c:w val="0.57510731645135249"/>
          <c:h val="0.502419913177361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СПО!$G$13821:$J$13821</c:f>
              <c:numCache>
                <c:formatCode>0.00</c:formatCode>
                <c:ptCount val="4"/>
                <c:pt idx="0">
                  <c:v>3.9047619047619047</c:v>
                </c:pt>
                <c:pt idx="1">
                  <c:v>3.9583333333333335</c:v>
                </c:pt>
                <c:pt idx="2">
                  <c:v>4.0892857142857144</c:v>
                </c:pt>
                <c:pt idx="3">
                  <c:v>3.9821428571428572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4D-4B02-A49D-6B31AF97BE41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СПО!$G$13822:$J$13822</c:f>
              <c:numCache>
                <c:formatCode>0.00</c:formatCode>
                <c:ptCount val="4"/>
                <c:pt idx="0">
                  <c:v>4.4772036474164132</c:v>
                </c:pt>
                <c:pt idx="1">
                  <c:v>4.5075987841945286</c:v>
                </c:pt>
                <c:pt idx="2">
                  <c:v>4.4711246200607899</c:v>
                </c:pt>
                <c:pt idx="3">
                  <c:v>4.4711246200607899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4D-4B02-A49D-6B31AF97B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47594720"/>
        <c:axId val="1547602168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СПО!$G$13834:$J$13834</c:f>
              <c:numCache>
                <c:formatCode>0.00</c:formatCode>
                <c:ptCount val="4"/>
                <c:pt idx="0">
                  <c:v>4.504376094023506</c:v>
                </c:pt>
                <c:pt idx="1">
                  <c:v>4.5311327831957993</c:v>
                </c:pt>
                <c:pt idx="2">
                  <c:v>4.5783945986496626</c:v>
                </c:pt>
                <c:pt idx="3">
                  <c:v>4.51712928232058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4D-4B02-A49D-6B31AF97BE41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СПО!$G$13819:$J$13820</c:f>
              <c:multiLvlStrCache>
                <c:ptCount val="4"/>
                <c:lvl>
                  <c:pt idx="0">
                    <c:v>46. Я доволен, что за время обучения я почувствовал себя членом профессионального сообщества.</c:v>
                  </c:pt>
                  <c:pt idx="1">
                    <c:v>55. Я доволен тем, что  меня научили работать в команде, эффективно общаться с коллегами и руководством</c:v>
                  </c:pt>
                  <c:pt idx="2">
                    <c:v>82. Я доволен, что производственная практика помогла мне лучше понять, с какими трудностями я могу  встретиться в моей профессии.</c:v>
                  </c:pt>
                  <c:pt idx="3">
                    <c:v>84. Мне нравится  обсуждать  профессиональные вопросы  с представителями  моей профессии</c:v>
                  </c:pt>
                </c:lvl>
                <c:lvl>
                  <c:pt idx="0">
                    <c:v>1. Готовность выпускников к вхождению в производственный коллектив </c:v>
                  </c:pt>
                </c:lvl>
              </c:multiLvlStrCache>
            </c:multiLvlStrRef>
          </c:cat>
          <c:val>
            <c:numRef>
              <c:f>СПО!$G$13835:$J$13835</c:f>
              <c:numCache>
                <c:formatCode>0.00</c:formatCode>
                <c:ptCount val="4"/>
                <c:pt idx="0">
                  <c:v>4.4857399505951046</c:v>
                </c:pt>
                <c:pt idx="1">
                  <c:v>4.5019088255108919</c:v>
                </c:pt>
                <c:pt idx="2">
                  <c:v>4.5421270718232041</c:v>
                </c:pt>
                <c:pt idx="3">
                  <c:v>4.4958454974174717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4D-4B02-A49D-6B31AF97BE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7594720"/>
        <c:axId val="1547602168"/>
      </c:lineChart>
      <c:catAx>
        <c:axId val="15475947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602168"/>
        <c:crosses val="autoZero"/>
        <c:auto val="1"/>
        <c:lblAlgn val="ctr"/>
        <c:lblOffset val="100"/>
        <c:noMultiLvlLbl val="0"/>
      </c:catAx>
      <c:valAx>
        <c:axId val="1547602168"/>
        <c:scaling>
          <c:orientation val="minMax"/>
          <c:max val="5"/>
          <c:min val="1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47594720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8954768811793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СПО!$BG$13836:$BJ$13836</c:f>
              <c:numCache>
                <c:formatCode>0.00</c:formatCode>
                <c:ptCount val="4"/>
                <c:pt idx="0">
                  <c:v>-0.9758332440252917</c:v>
                </c:pt>
                <c:pt idx="1">
                  <c:v>-0.61117064980530822</c:v>
                </c:pt>
                <c:pt idx="2">
                  <c:v>-0.63643142928589302</c:v>
                </c:pt>
                <c:pt idx="3">
                  <c:v>-0.90994177115707453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F2C-45C8-895D-8FACA57D5B17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СПО!$BG$13837:$BJ$13837</c:f>
              <c:numCache>
                <c:formatCode>0.00</c:formatCode>
                <c:ptCount val="4"/>
                <c:pt idx="0">
                  <c:v>-0.43676371313489026</c:v>
                </c:pt>
                <c:pt idx="1">
                  <c:v>-0.22232612555177855</c:v>
                </c:pt>
                <c:pt idx="2">
                  <c:v>-0.112705003354864</c:v>
                </c:pt>
                <c:pt idx="3">
                  <c:v>-0.26641989246687992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F2C-45C8-895D-8FACA57D5B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8557232"/>
        <c:axId val="1562202288"/>
      </c:barChart>
      <c:catAx>
        <c:axId val="1558557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202288"/>
        <c:crosses val="autoZero"/>
        <c:auto val="1"/>
        <c:lblAlgn val="ctr"/>
        <c:lblOffset val="100"/>
        <c:noMultiLvlLbl val="0"/>
      </c:catAx>
      <c:valAx>
        <c:axId val="1562202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585572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73641470616568E-2"/>
          <c:y val="0.12283330722140594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3.3714285714285714</c:v>
                </c:pt>
                <c:pt idx="1">
                  <c:v>3.7714285714285714</c:v>
                </c:pt>
                <c:pt idx="2">
                  <c:v>4.0571428571428569</c:v>
                </c:pt>
                <c:pt idx="3">
                  <c:v>3.1714285714285713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15-4FF5-BA68-5A93628FD1FC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4.0612244897959187</c:v>
                </c:pt>
                <c:pt idx="1">
                  <c:v>4.3197278911564627</c:v>
                </c:pt>
                <c:pt idx="2">
                  <c:v>4.5170068027210881</c:v>
                </c:pt>
                <c:pt idx="3">
                  <c:v>4.333333333333333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715-4FF5-BA68-5A93628FD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152"/>
        <c:axId val="1562192880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715-4FF5-BA68-5A93628FD1FC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715-4FF5-BA68-5A93628FD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9152"/>
        <c:axId val="1562192880"/>
      </c:lineChart>
      <c:catAx>
        <c:axId val="1562199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880"/>
        <c:crosses val="autoZero"/>
        <c:auto val="1"/>
        <c:lblAlgn val="ctr"/>
        <c:lblOffset val="100"/>
        <c:noMultiLvlLbl val="0"/>
      </c:catAx>
      <c:valAx>
        <c:axId val="156219288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152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86132016053275E-2"/>
          <c:y val="0.1268662140916596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СПО!$BG$13862:$BJ$13862</c:f>
              <c:numCache>
                <c:formatCode>0.00</c:formatCode>
                <c:ptCount val="4"/>
                <c:pt idx="0">
                  <c:v>4.0738507912584776</c:v>
                </c:pt>
                <c:pt idx="1">
                  <c:v>4.2769404672192914</c:v>
                </c:pt>
                <c:pt idx="2">
                  <c:v>4.4133383571966842</c:v>
                </c:pt>
                <c:pt idx="3">
                  <c:v>4.2764380808841995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9A-4D6E-AF57-6D757604B8FB}"/>
            </c:ext>
          </c:extLst>
        </c:ser>
        <c:ser>
          <c:idx val="1"/>
          <c:order val="1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СПО!$BG$13863:$BJ$13863</c:f>
              <c:numCache>
                <c:formatCode>0.00</c:formatCode>
                <c:ptCount val="4"/>
                <c:pt idx="0">
                  <c:v>4.0469192249074677</c:v>
                </c:pt>
                <c:pt idx="1">
                  <c:v>4.3124319616808187</c:v>
                </c:pt>
                <c:pt idx="2">
                  <c:v>4.4313085129544962</c:v>
                </c:pt>
                <c:pt idx="3">
                  <c:v>4.3421510994992376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9A-4D6E-AF57-6D757604B8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9544"/>
        <c:axId val="1562197584"/>
      </c:barChart>
      <c:catAx>
        <c:axId val="1562199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7584"/>
        <c:crosses val="autoZero"/>
        <c:auto val="1"/>
        <c:lblAlgn val="ctr"/>
        <c:lblOffset val="100"/>
        <c:noMultiLvlLbl val="0"/>
      </c:catAx>
      <c:valAx>
        <c:axId val="15621975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954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561125191046453E-2"/>
          <c:y val="0.15401742545339728"/>
          <c:w val="0.57374231783680607"/>
          <c:h val="0.5150066767969793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СПО!$BG$13822:$BJ$13822</c:f>
              <c:numCache>
                <c:formatCode>0.00</c:formatCode>
                <c:ptCount val="4"/>
                <c:pt idx="0">
                  <c:v>3.9209726443768997</c:v>
                </c:pt>
                <c:pt idx="1">
                  <c:v>4.2158054711246198</c:v>
                </c:pt>
                <c:pt idx="2">
                  <c:v>4.358662613981763</c:v>
                </c:pt>
                <c:pt idx="3">
                  <c:v>4.1854103343465043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B5-406B-A5A5-F8C11D608C80}"/>
            </c:ext>
          </c:extLst>
        </c:ser>
        <c:ser>
          <c:idx val="3"/>
          <c:order val="3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СПО!$BG$13850:$BJ$13850</c:f>
              <c:numCache>
                <c:formatCode>0.00</c:formatCode>
                <c:ptCount val="4"/>
                <c:pt idx="0">
                  <c:v>4.0612244897959187</c:v>
                </c:pt>
                <c:pt idx="1">
                  <c:v>4.3197278911564627</c:v>
                </c:pt>
                <c:pt idx="2">
                  <c:v>4.5170068027210881</c:v>
                </c:pt>
                <c:pt idx="3">
                  <c:v>4.333333333333333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B5-406B-A5A5-F8C11D608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1704"/>
        <c:axId val="1562194840"/>
      </c:barChart>
      <c:lineChart>
        <c:grouping val="standar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ln>
              <a:solidFill>
                <a:srgbClr val="00B050"/>
              </a:solidFill>
              <a:prstDash val="sysDash"/>
            </a:ln>
          </c:spPr>
          <c:marker>
            <c:symbol val="diamond"/>
            <c:size val="7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СПО!$BG$13821:$BJ$13821</c:f>
              <c:numCache>
                <c:formatCode>0.00</c:formatCode>
                <c:ptCount val="4"/>
                <c:pt idx="0">
                  <c:v>3.4047619047619047</c:v>
                </c:pt>
                <c:pt idx="1">
                  <c:v>3.8809523809523809</c:v>
                </c:pt>
                <c:pt idx="2">
                  <c:v>3.8511904761904763</c:v>
                </c:pt>
                <c:pt idx="3">
                  <c:v>3.5714285714285716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4B5-406B-A5A5-F8C11D608C80}"/>
            </c:ext>
          </c:extLst>
        </c:ser>
        <c:ser>
          <c:idx val="2"/>
          <c:order val="2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СПО!$BG$13819:$BJ$13820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СПО!$BG$13849:$BJ$13849</c:f>
              <c:numCache>
                <c:formatCode>0.00</c:formatCode>
                <c:ptCount val="4"/>
                <c:pt idx="0">
                  <c:v>3.3714285714285714</c:v>
                </c:pt>
                <c:pt idx="1">
                  <c:v>3.7714285714285714</c:v>
                </c:pt>
                <c:pt idx="2">
                  <c:v>4.0571428571428569</c:v>
                </c:pt>
                <c:pt idx="3">
                  <c:v>3.1714285714285713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4B5-406B-A5A5-F8C11D608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1704"/>
        <c:axId val="1562194840"/>
      </c:lineChart>
      <c:catAx>
        <c:axId val="1562191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840"/>
        <c:crosses val="autoZero"/>
        <c:auto val="1"/>
        <c:lblAlgn val="ctr"/>
        <c:lblOffset val="100"/>
        <c:noMultiLvlLbl val="0"/>
      </c:catAx>
      <c:valAx>
        <c:axId val="156219484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17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0021130651051908E-2"/>
          <c:y val="0.13522043297219427"/>
          <c:w val="0.57510731645135249"/>
          <c:h val="0.487855485211510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СПО!$F$13868</c:f>
              <c:strCache>
                <c:ptCount val="1"/>
                <c:pt idx="0">
                  <c:v>2021 (С-П)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СПО!$BG$13868:$BJ$13868</c:f>
              <c:numCache>
                <c:formatCode>0.00</c:formatCode>
                <c:ptCount val="4"/>
                <c:pt idx="0">
                  <c:v>-3.3333333333333215E-2</c:v>
                </c:pt>
                <c:pt idx="1">
                  <c:v>-0.10952380952380958</c:v>
                </c:pt>
                <c:pt idx="2">
                  <c:v>0.20595238095238066</c:v>
                </c:pt>
                <c:pt idx="3">
                  <c:v>-0.40000000000000036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D-4272-9C3C-C90B031BEAE1}"/>
            </c:ext>
          </c:extLst>
        </c:ser>
        <c:ser>
          <c:idx val="1"/>
          <c:order val="1"/>
          <c:tx>
            <c:strRef>
              <c:f>СПО!$F$13869</c:f>
              <c:strCache>
                <c:ptCount val="1"/>
                <c:pt idx="0">
                  <c:v>2022 (С-П) СПО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СПО!$BG$13847:$BJ$13848</c:f>
              <c:multiLvlStrCache>
                <c:ptCount val="4"/>
                <c:lvl>
                  <c:pt idx="0">
                    <c:v>18. Мне  нравилось, что учебная нагрузка по дням недели распределялась равномерно.</c:v>
                  </c:pt>
                  <c:pt idx="1">
                    <c:v>40. Во время учебы я был доволен тем, что  очень  редко в один день проводилось несколько контрольных  работ.</c:v>
                  </c:pt>
                  <c:pt idx="2">
                    <c:v>54. Мне    нравилось, что хорошая дисциплина в группе  помогала усваивать материал.</c:v>
                  </c:pt>
                  <c:pt idx="3">
                    <c:v>69. Мне   нравились, что обо всех изменениях  учебного расписания  студенты  ставились в  известность заранее</c:v>
                  </c:pt>
                </c:lvl>
                <c:lvl>
                  <c:pt idx="0">
                    <c:v>11. Четко организованные учебные занятия</c:v>
                  </c:pt>
                </c:lvl>
              </c:multiLvlStrCache>
            </c:multiLvlStrRef>
          </c:cat>
          <c:val>
            <c:numRef>
              <c:f>СПО!$BG$13869:$BJ$13869</c:f>
              <c:numCache>
                <c:formatCode>0.00</c:formatCode>
                <c:ptCount val="4"/>
                <c:pt idx="0">
                  <c:v>0.14025184541901892</c:v>
                </c:pt>
                <c:pt idx="1">
                  <c:v>0.10392242003184293</c:v>
                </c:pt>
                <c:pt idx="2">
                  <c:v>0.1583441887393251</c:v>
                </c:pt>
                <c:pt idx="3">
                  <c:v>0.1479229989868287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4D-4272-9C3C-C90B031BEA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504"/>
        <c:axId val="1562195232"/>
      </c:barChart>
      <c:catAx>
        <c:axId val="156220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ru-RU"/>
          </a:p>
        </c:txPr>
        <c:crossAx val="1562195232"/>
        <c:crosses val="autoZero"/>
        <c:auto val="1"/>
        <c:lblAlgn val="ctr"/>
        <c:lblOffset val="100"/>
        <c:noMultiLvlLbl val="0"/>
      </c:catAx>
      <c:valAx>
        <c:axId val="15621952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50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929673409988371E-2"/>
          <c:y val="0.12679632151244252"/>
          <c:w val="0.58604248486138255"/>
          <c:h val="0.23801630059400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СПО!$F$13792</c:f>
              <c:strCache>
                <c:ptCount val="1"/>
                <c:pt idx="0">
                  <c:v>2021 СПО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СПО!$BK$13792:$BO$13792</c:f>
              <c:numCache>
                <c:formatCode>0.00</c:formatCode>
                <c:ptCount val="5"/>
                <c:pt idx="0">
                  <c:v>4.2610837438423648</c:v>
                </c:pt>
                <c:pt idx="1">
                  <c:v>3.9507389162561575</c:v>
                </c:pt>
                <c:pt idx="2">
                  <c:v>4.0246305418719208</c:v>
                </c:pt>
                <c:pt idx="3">
                  <c:v>4.1477832512315267</c:v>
                </c:pt>
                <c:pt idx="4">
                  <c:v>4.0049261083743843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39-453E-89B0-5B29AE5D1DE8}"/>
            </c:ext>
          </c:extLst>
        </c:ser>
        <c:ser>
          <c:idx val="1"/>
          <c:order val="1"/>
          <c:tx>
            <c:strRef>
              <c:f>СПО!$F$13793</c:f>
              <c:strCache>
                <c:ptCount val="1"/>
                <c:pt idx="0">
                  <c:v>2022 СПО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СПО!$BK$13793:$BO$13793</c:f>
              <c:numCache>
                <c:formatCode>0.00</c:formatCode>
                <c:ptCount val="5"/>
                <c:pt idx="0">
                  <c:v>4.5741525423728815</c:v>
                </c:pt>
                <c:pt idx="1">
                  <c:v>4.3720930232558137</c:v>
                </c:pt>
                <c:pt idx="2">
                  <c:v>4.4872881355932206</c:v>
                </c:pt>
                <c:pt idx="3">
                  <c:v>4.5468085106382983</c:v>
                </c:pt>
                <c:pt idx="4">
                  <c:v>4.5106382978723403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39-453E-89B0-5B29AE5D1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6408"/>
        <c:axId val="1562190920"/>
      </c:barChart>
      <c:lineChart>
        <c:grouping val="standard"/>
        <c:varyColors val="0"/>
        <c:ser>
          <c:idx val="2"/>
          <c:order val="2"/>
          <c:tx>
            <c:strRef>
              <c:f>СПО!$F$13806</c:f>
              <c:strCache>
                <c:ptCount val="1"/>
                <c:pt idx="0">
                  <c:v>2021 ЯО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СПО!$BK$13806:$BO$13806</c:f>
              <c:numCache>
                <c:formatCode>0.00</c:formatCode>
                <c:ptCount val="5"/>
                <c:pt idx="0">
                  <c:v>4.4274454492657433</c:v>
                </c:pt>
                <c:pt idx="1">
                  <c:v>4.3889488094250391</c:v>
                </c:pt>
                <c:pt idx="2">
                  <c:v>4.3650543433170164</c:v>
                </c:pt>
                <c:pt idx="3">
                  <c:v>4.4517547498548078</c:v>
                </c:pt>
                <c:pt idx="4">
                  <c:v>4.4373185099145438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39-453E-89B0-5B29AE5D1DE8}"/>
            </c:ext>
          </c:extLst>
        </c:ser>
        <c:ser>
          <c:idx val="3"/>
          <c:order val="3"/>
          <c:tx>
            <c:strRef>
              <c:f>СПО!$F$13807</c:f>
              <c:strCache>
                <c:ptCount val="1"/>
                <c:pt idx="0">
                  <c:v>2022 ЯО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rgbClr val="C00000"/>
                </a:solidFill>
              </a:ln>
            </c:spPr>
          </c:marker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СПО!$BK$13807:$BO$13807</c:f>
              <c:numCache>
                <c:formatCode>0.00</c:formatCode>
                <c:ptCount val="5"/>
                <c:pt idx="0">
                  <c:v>4.4441660973202763</c:v>
                </c:pt>
                <c:pt idx="1">
                  <c:v>4.410954712362301</c:v>
                </c:pt>
                <c:pt idx="2">
                  <c:v>4.3995870296726824</c:v>
                </c:pt>
                <c:pt idx="3">
                  <c:v>4.4733908528670687</c:v>
                </c:pt>
                <c:pt idx="4">
                  <c:v>4.4632370031765705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939-453E-89B0-5B29AE5D1D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6408"/>
        <c:axId val="1562190920"/>
      </c:lineChart>
      <c:catAx>
        <c:axId val="1562196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0920"/>
        <c:crosses val="autoZero"/>
        <c:auto val="1"/>
        <c:lblAlgn val="ctr"/>
        <c:lblOffset val="100"/>
        <c:noMultiLvlLbl val="0"/>
      </c:catAx>
      <c:valAx>
        <c:axId val="1562190920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1532222366249131E-3"/>
              <c:y val="0.33162090464381511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640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0.10389211217018925"/>
          <c:w val="0.57510731920180735"/>
          <c:h val="0.171394036271781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СПО!$F$13808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СПО!$BK$13808:$BO$13808</c:f>
              <c:numCache>
                <c:formatCode>0.00</c:formatCode>
                <c:ptCount val="5"/>
                <c:pt idx="0">
                  <c:v>-0.16636170542337858</c:v>
                </c:pt>
                <c:pt idx="1">
                  <c:v>-0.43820989316888159</c:v>
                </c:pt>
                <c:pt idx="2">
                  <c:v>-0.34042380144509554</c:v>
                </c:pt>
                <c:pt idx="3">
                  <c:v>-0.3039714986232811</c:v>
                </c:pt>
                <c:pt idx="4">
                  <c:v>-0.43239240154015945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7B-46AB-8FF2-24E33FB17357}"/>
            </c:ext>
          </c:extLst>
        </c:ser>
        <c:ser>
          <c:idx val="1"/>
          <c:order val="1"/>
          <c:tx>
            <c:strRef>
              <c:f>СПО!$F$13809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СПО!$BK$13790:$BO$13791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СПО!$BK$13809:$BO$13809</c:f>
              <c:numCache>
                <c:formatCode>0.00</c:formatCode>
                <c:ptCount val="5"/>
                <c:pt idx="0">
                  <c:v>0.12998644505260515</c:v>
                </c:pt>
                <c:pt idx="1">
                  <c:v>-3.8861689106487241E-2</c:v>
                </c:pt>
                <c:pt idx="2">
                  <c:v>8.7701105920538147E-2</c:v>
                </c:pt>
                <c:pt idx="3">
                  <c:v>7.341765777122955E-2</c:v>
                </c:pt>
                <c:pt idx="4">
                  <c:v>4.7401294695769813E-2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07B-46AB-8FF2-24E33FB173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201896"/>
        <c:axId val="1562193664"/>
      </c:barChart>
      <c:catAx>
        <c:axId val="1562201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3664"/>
        <c:crosses val="autoZero"/>
        <c:auto val="1"/>
        <c:lblAlgn val="ctr"/>
        <c:lblOffset val="100"/>
        <c:noMultiLvlLbl val="0"/>
      </c:catAx>
      <c:valAx>
        <c:axId val="15621936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201896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466121096042359E-2"/>
          <c:y val="0.13522043297219427"/>
          <c:w val="0.57647232056680875"/>
          <c:h val="0.2443781698340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СПО!$F$13821</c:f>
              <c:strCache>
                <c:ptCount val="1"/>
                <c:pt idx="0">
                  <c:v>2021 Профессия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СПО!$BK$13821:$BO$13821</c:f>
              <c:numCache>
                <c:formatCode>0.00</c:formatCode>
                <c:ptCount val="5"/>
                <c:pt idx="0">
                  <c:v>4.3690476190476186</c:v>
                </c:pt>
                <c:pt idx="1">
                  <c:v>3.9642857142857144</c:v>
                </c:pt>
                <c:pt idx="2">
                  <c:v>4.041666666666667</c:v>
                </c:pt>
                <c:pt idx="3">
                  <c:v>4.1904761904761907</c:v>
                </c:pt>
                <c:pt idx="4">
                  <c:v>4.0178571428571432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BF2-4B4E-A0D3-AF5588AE3757}"/>
            </c:ext>
          </c:extLst>
        </c:ser>
        <c:ser>
          <c:idx val="1"/>
          <c:order val="1"/>
          <c:tx>
            <c:strRef>
              <c:f>СПО!$F$13822</c:f>
              <c:strCache>
                <c:ptCount val="1"/>
                <c:pt idx="0">
                  <c:v>2022 Профессия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СПО!$BK$13822:$BO$13822</c:f>
              <c:numCache>
                <c:formatCode>0.00</c:formatCode>
                <c:ptCount val="5"/>
                <c:pt idx="0">
                  <c:v>4.5805471124620061</c:v>
                </c:pt>
                <c:pt idx="1">
                  <c:v>4.3708206686930096</c:v>
                </c:pt>
                <c:pt idx="2">
                  <c:v>4.4847560975609753</c:v>
                </c:pt>
                <c:pt idx="3">
                  <c:v>4.5337423312883436</c:v>
                </c:pt>
                <c:pt idx="4">
                  <c:v>4.477064220183486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BF2-4B4E-A0D3-AF5588AE3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2488"/>
        <c:axId val="1562194056"/>
      </c:barChart>
      <c:lineChart>
        <c:grouping val="standard"/>
        <c:varyColors val="0"/>
        <c:ser>
          <c:idx val="2"/>
          <c:order val="2"/>
          <c:tx>
            <c:strRef>
              <c:f>СПО!$F$13834</c:f>
              <c:strCache>
                <c:ptCount val="1"/>
                <c:pt idx="0">
                  <c:v>2021 Профессия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СПО!$BK$13834:$BO$13834</c:f>
              <c:numCache>
                <c:formatCode>0.00</c:formatCode>
                <c:ptCount val="5"/>
                <c:pt idx="0">
                  <c:v>4.6159039759939988</c:v>
                </c:pt>
                <c:pt idx="1">
                  <c:v>4.5356339084771191</c:v>
                </c:pt>
                <c:pt idx="2">
                  <c:v>4.5031257814453616</c:v>
                </c:pt>
                <c:pt idx="3">
                  <c:v>4.5938984746186549</c:v>
                </c:pt>
                <c:pt idx="4">
                  <c:v>4.5536384096024003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BF2-4B4E-A0D3-AF5588AE3757}"/>
            </c:ext>
          </c:extLst>
        </c:ser>
        <c:ser>
          <c:idx val="3"/>
          <c:order val="3"/>
          <c:tx>
            <c:strRef>
              <c:f>СПО!$F$13835</c:f>
              <c:strCache>
                <c:ptCount val="1"/>
                <c:pt idx="0">
                  <c:v>2022 Профессия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СПО!$BK$13835:$BO$13835</c:f>
              <c:numCache>
                <c:formatCode>0.00</c:formatCode>
                <c:ptCount val="5"/>
                <c:pt idx="0">
                  <c:v>4.6063441350981291</c:v>
                </c:pt>
                <c:pt idx="1">
                  <c:v>4.5195876288659793</c:v>
                </c:pt>
                <c:pt idx="2">
                  <c:v>4.5091701054562128</c:v>
                </c:pt>
                <c:pt idx="3">
                  <c:v>4.5438957475994517</c:v>
                </c:pt>
                <c:pt idx="4">
                  <c:v>4.5349264705882355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BF2-4B4E-A0D3-AF5588AE37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2488"/>
        <c:axId val="1562194056"/>
      </c:lineChart>
      <c:catAx>
        <c:axId val="1562192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4056"/>
        <c:crosses val="autoZero"/>
        <c:auto val="1"/>
        <c:lblAlgn val="ctr"/>
        <c:lblOffset val="100"/>
        <c:noMultiLvlLbl val="0"/>
      </c:catAx>
      <c:valAx>
        <c:axId val="156219405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24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8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196123826045086E-2"/>
          <c:y val="9.583341555989712E-2"/>
          <c:w val="0.57920232329681154"/>
          <c:h val="0.162868786138574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СПО!$F$13836</c:f>
              <c:strCache>
                <c:ptCount val="1"/>
                <c:pt idx="0">
                  <c:v>2021 (СПО-ЯО)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СПО!$BK$13836:$BO$13836</c:f>
              <c:numCache>
                <c:formatCode>0.00</c:formatCode>
                <c:ptCount val="5"/>
                <c:pt idx="0">
                  <c:v>-0.2468563569463802</c:v>
                </c:pt>
                <c:pt idx="1">
                  <c:v>-0.5713481941914047</c:v>
                </c:pt>
                <c:pt idx="2">
                  <c:v>-0.46145911477869461</c:v>
                </c:pt>
                <c:pt idx="3">
                  <c:v>-0.40342228414246417</c:v>
                </c:pt>
                <c:pt idx="4">
                  <c:v>-0.53578126674525706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19-4F68-91D0-561B9F71249D}"/>
            </c:ext>
          </c:extLst>
        </c:ser>
        <c:ser>
          <c:idx val="1"/>
          <c:order val="1"/>
          <c:tx>
            <c:strRef>
              <c:f>СПО!$F$13837</c:f>
              <c:strCache>
                <c:ptCount val="1"/>
                <c:pt idx="0">
                  <c:v>2022 (СПО-ЯО)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multiLvlStrRef>
              <c:f>СПО!$BK$13819:$BO$13820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СПО!$BK$13837:$BO$13837</c:f>
              <c:numCache>
                <c:formatCode>0.00</c:formatCode>
                <c:ptCount val="5"/>
                <c:pt idx="0">
                  <c:v>-2.5797022636123046E-2</c:v>
                </c:pt>
                <c:pt idx="1">
                  <c:v>-0.14876696017296975</c:v>
                </c:pt>
                <c:pt idx="2">
                  <c:v>-2.4414007895237511E-2</c:v>
                </c:pt>
                <c:pt idx="3">
                  <c:v>-1.015341631110811E-2</c:v>
                </c:pt>
                <c:pt idx="4">
                  <c:v>-5.786225040474946E-2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19-4F68-91D0-561B9F7124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4448"/>
        <c:axId val="1562195624"/>
      </c:barChart>
      <c:catAx>
        <c:axId val="1562194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5400000" vert="horz"/>
          <a:lstStyle/>
          <a:p>
            <a:pPr>
              <a:defRPr sz="800"/>
            </a:pPr>
            <a:endParaRPr lang="ru-RU"/>
          </a:p>
        </c:txPr>
        <c:crossAx val="1562195624"/>
        <c:crosses val="autoZero"/>
        <c:auto val="1"/>
        <c:lblAlgn val="ctr"/>
        <c:lblOffset val="100"/>
        <c:noMultiLvlLbl val="0"/>
      </c:catAx>
      <c:valAx>
        <c:axId val="15621956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444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9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006105236080786E-2"/>
          <c:y val="0.12701780536910651"/>
          <c:w val="0.57510731645135249"/>
          <c:h val="0.235477855685225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СПО!$F$13849</c:f>
              <c:strCache>
                <c:ptCount val="1"/>
                <c:pt idx="0">
                  <c:v>2021 Специальность</c:v>
                </c:pt>
              </c:strCache>
            </c:strRef>
          </c:tx>
          <c:spPr>
            <a:pattFill prst="wdUpDiag">
              <a:fgClr>
                <a:schemeClr val="tx2">
                  <a:lumMod val="60000"/>
                  <a:lumOff val="40000"/>
                </a:schemeClr>
              </a:fgClr>
              <a:bgClr>
                <a:schemeClr val="bg1"/>
              </a:bgClr>
            </a:pattFill>
            <a:ln>
              <a:solidFill>
                <a:srgbClr val="0070C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СПО!$BK$13849:$BO$13849</c:f>
              <c:numCache>
                <c:formatCode>0.00</c:formatCode>
                <c:ptCount val="5"/>
                <c:pt idx="0">
                  <c:v>3.7428571428571429</c:v>
                </c:pt>
                <c:pt idx="1">
                  <c:v>3.8857142857142857</c:v>
                </c:pt>
                <c:pt idx="2">
                  <c:v>3.9428571428571431</c:v>
                </c:pt>
                <c:pt idx="3">
                  <c:v>3.9428571428571431</c:v>
                </c:pt>
                <c:pt idx="4">
                  <c:v>3.9428571428571431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BF-4422-ABF7-46E69F31E631}"/>
            </c:ext>
          </c:extLst>
        </c:ser>
        <c:ser>
          <c:idx val="1"/>
          <c:order val="1"/>
          <c:tx>
            <c:strRef>
              <c:f>СПО!$F$13850</c:f>
              <c:strCache>
                <c:ptCount val="1"/>
                <c:pt idx="0">
                  <c:v>2022 Специальность</c:v>
                </c:pt>
              </c:strCache>
            </c:strRef>
          </c:tx>
          <c:spPr>
            <a:pattFill prst="smCheck">
              <a:fgClr>
                <a:srgbClr val="C00000"/>
              </a:fgClr>
              <a:bgClr>
                <a:schemeClr val="bg1"/>
              </a:bgClr>
            </a:pattFill>
            <a:ln>
              <a:solidFill>
                <a:srgbClr val="C00000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СПО!$BK$13850:$BO$13850</c:f>
              <c:numCache>
                <c:formatCode>0.00</c:formatCode>
                <c:ptCount val="5"/>
                <c:pt idx="0">
                  <c:v>4.5594405594405591</c:v>
                </c:pt>
                <c:pt idx="1">
                  <c:v>4.375</c:v>
                </c:pt>
                <c:pt idx="2">
                  <c:v>4.4930555555555554</c:v>
                </c:pt>
                <c:pt idx="3">
                  <c:v>4.5763888888888893</c:v>
                </c:pt>
                <c:pt idx="4">
                  <c:v>4.5874125874125875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BF-4422-ABF7-46E69F31E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2197976"/>
        <c:axId val="1562196016"/>
      </c:barChart>
      <c:lineChart>
        <c:grouping val="standard"/>
        <c:varyColors val="0"/>
        <c:ser>
          <c:idx val="2"/>
          <c:order val="2"/>
          <c:tx>
            <c:strRef>
              <c:f>СПО!$F$13862</c:f>
              <c:strCache>
                <c:ptCount val="1"/>
                <c:pt idx="0">
                  <c:v>2021 Специальность (ЯО)</c:v>
                </c:pt>
              </c:strCache>
            </c:strRef>
          </c:tx>
          <c:spPr>
            <a:ln>
              <a:solidFill>
                <a:srgbClr val="0070C0"/>
              </a:solidFill>
              <a:prstDash val="sysDash"/>
            </a:ln>
          </c:spPr>
          <c:marker>
            <c:symbol val="triangle"/>
            <c:size val="7"/>
            <c:spPr>
              <a:solidFill>
                <a:srgbClr val="0070C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СПО!$BK$13862:$BO$13862</c:f>
              <c:numCache>
                <c:formatCode>0.00</c:formatCode>
                <c:ptCount val="5"/>
                <c:pt idx="0">
                  <c:v>4.3304446119065565</c:v>
                </c:pt>
                <c:pt idx="1">
                  <c:v>4.3119819140919367</c:v>
                </c:pt>
                <c:pt idx="2">
                  <c:v>4.2916352675207232</c:v>
                </c:pt>
                <c:pt idx="3">
                  <c:v>4.3774177342376284</c:v>
                </c:pt>
                <c:pt idx="4">
                  <c:v>4.3772921376538561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FBF-4422-ABF7-46E69F31E631}"/>
            </c:ext>
          </c:extLst>
        </c:ser>
        <c:ser>
          <c:idx val="3"/>
          <c:order val="3"/>
          <c:tx>
            <c:strRef>
              <c:f>СПО!$F$13863</c:f>
              <c:strCache>
                <c:ptCount val="1"/>
                <c:pt idx="0">
                  <c:v>2022 Специальность (ЯО)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square"/>
            <c:size val="7"/>
            <c:spPr>
              <a:solidFill>
                <a:srgbClr val="C00000"/>
              </a:solidFill>
              <a:ln>
                <a:solidFill>
                  <a:schemeClr val="tx1"/>
                </a:solidFill>
              </a:ln>
            </c:spPr>
          </c:marker>
          <c:cat>
            <c:multiLvlStrRef>
              <c:f>СПО!$BK$13847:$BO$13848</c:f>
              <c:multiLvlStrCache>
                <c:ptCount val="5"/>
                <c:lvl>
                  <c:pt idx="0">
                    <c:v>2. Мне  нравилось, что  во время производственной практики  мастера предлагал мне  выполнять  работу только по специальности</c:v>
                  </c:pt>
                  <c:pt idx="1">
                    <c:v>8. Я доволен тем, что на  производственной практике познакомился с современными технологиями и  оборудованием. </c:v>
                  </c:pt>
                  <c:pt idx="2">
                    <c:v>21. Я доволен тем, что производственная практика помогла мне утвердиться в правильности выбранной профессии.</c:v>
                  </c:pt>
                  <c:pt idx="3">
                    <c:v>32.  Во  время практики мастер- наставник уделял  мне достаточно  времени .</c:v>
                  </c:pt>
                  <c:pt idx="4">
                    <c:v>61. Я доволен  тем, что во время производственной практики значительно улучшил свои профессиональные умения и навыки.</c:v>
                  </c:pt>
                </c:lvl>
                <c:lvl>
                  <c:pt idx="0">
                    <c:v>12. Четкая организация производственной практикой на современном оборудовании</c:v>
                  </c:pt>
                </c:lvl>
              </c:multiLvlStrCache>
            </c:multiLvlStrRef>
          </c:cat>
          <c:val>
            <c:numRef>
              <c:f>СПО!$BK$13863:$BO$13863</c:f>
              <c:numCache>
                <c:formatCode>0.00</c:formatCode>
                <c:ptCount val="5"/>
                <c:pt idx="0">
                  <c:v>4.3615375735888264</c:v>
                </c:pt>
                <c:pt idx="1">
                  <c:v>4.3533457682443464</c:v>
                </c:pt>
                <c:pt idx="2">
                  <c:v>4.3398160009316404</c:v>
                </c:pt>
                <c:pt idx="3">
                  <c:v>4.4360823543096428</c:v>
                </c:pt>
                <c:pt idx="4">
                  <c:v>4.4237247924080663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FBF-4422-ABF7-46E69F31E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62197976"/>
        <c:axId val="1562196016"/>
      </c:lineChart>
      <c:catAx>
        <c:axId val="1562197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562196016"/>
        <c:crosses val="autoZero"/>
        <c:auto val="1"/>
        <c:lblAlgn val="ctr"/>
        <c:lblOffset val="100"/>
        <c:noMultiLvlLbl val="0"/>
      </c:catAx>
      <c:valAx>
        <c:axId val="1562196016"/>
        <c:scaling>
          <c:orientation val="minMax"/>
          <c:max val="5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Баллы</a:t>
                </a:r>
              </a:p>
            </c:rich>
          </c:tx>
          <c:layout>
            <c:manualLayout>
              <c:xMode val="edge"/>
              <c:yMode val="edge"/>
              <c:x val="6.3490031577741451E-3"/>
              <c:y val="0.3141452887385678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1562197976"/>
        <c:crosses val="autoZero"/>
        <c:crossBetween val="between"/>
      </c:valAx>
      <c:spPr>
        <a:ln>
          <a:solidFill>
            <a:srgbClr val="0070C0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9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760825 Ярославский кадетский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0.0463</cdr:x>
      <cdr:y>0.90177</cdr:y>
    </cdr:from>
    <cdr:to>
      <cdr:x>0.95993</cdr:x>
      <cdr:y>0.98499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0696" y="5474803"/>
          <a:ext cx="8497956" cy="5052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Диаграмма позволяет сопоставить уровень удовлетворённости обучающихся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0.14174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65188"/>
          <a:ext cx="2957963" cy="462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0.10652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47700"/>
          <a:ext cx="2963424" cy="48218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0.13628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28675"/>
          <a:ext cx="2963424" cy="46409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0"/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</cdr:y>
    </cdr:from>
    <cdr:to>
      <cdr:x>0.9961</cdr:x>
      <cdr:y>0.10688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3.xml><?xml version="1.0" encoding="utf-8"?>
<c:userShapes xmlns:c="http://schemas.openxmlformats.org/drawingml/2006/chart">
  <cdr:relSizeAnchor xmlns:cdr="http://schemas.openxmlformats.org/drawingml/2006/chartDrawing">
    <cdr:from>
      <cdr:x>0.03415</cdr:x>
      <cdr:y>0.914</cdr:y>
    </cdr:from>
    <cdr:to>
      <cdr:x>0.98888</cdr:x>
      <cdr:y>0.96358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17500" y="5581207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A84BCC0B-4074-4F61-AA80-7C97D71D82E4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4609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13. Сформированность у выпускников навыков самоорганизованности в работе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0.90796</cdr:y>
    </cdr:from>
    <cdr:to>
      <cdr:x>0.97061</cdr:x>
      <cdr:y>0.95754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10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50"/>
          <a:ext cx="2963424" cy="47647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5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0.90953</cdr:y>
    </cdr:from>
    <cdr:to>
      <cdr:x>0.97163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6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0.91109</cdr:y>
    </cdr:from>
    <cdr:to>
      <cdr:x>0.97163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7.xml><?xml version="1.0" encoding="utf-8"?>
<c:userShapes xmlns:c="http://schemas.openxmlformats.org/drawingml/2006/chart">
  <cdr:relSizeAnchor xmlns:cdr="http://schemas.openxmlformats.org/drawingml/2006/chartDrawing">
    <cdr:from>
      <cdr:x>0.01682</cdr:x>
      <cdr:y>0.90754</cdr:y>
    </cdr:from>
    <cdr:to>
      <cdr:x>0.97154</cdr:x>
      <cdr:y>0.95712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6297" y="5508786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0.10965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6750"/>
          <a:ext cx="2963424" cy="48028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09.xml><?xml version="1.0" encoding="utf-8"?>
<c:userShapes xmlns:c="http://schemas.openxmlformats.org/drawingml/2006/chart">
  <cdr:relSizeAnchor xmlns:cdr="http://schemas.openxmlformats.org/drawingml/2006/chartDrawing">
    <cdr:from>
      <cdr:x>0.01896</cdr:x>
      <cdr:y>0.91266</cdr:y>
    </cdr:from>
    <cdr:to>
      <cdr:x>0.97368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41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0.16645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1016000"/>
          <a:ext cx="2957963" cy="4474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13. Сформированность у выпускников навыков самоорганизованности в работе 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0.91158</cdr:y>
    </cdr:from>
    <cdr:to>
      <cdr:x>1</cdr:x>
      <cdr:y>0.96116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664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503A1E-E303-48E2-AF8E-392565D99EB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0.90554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1"/>
          <a:ext cx="2963424" cy="474437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0.10182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9126"/>
          <a:ext cx="2963424" cy="48504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71525"/>
          <a:ext cx="2963424" cy="46980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0.92049</cdr:y>
    </cdr:from>
    <cdr:to>
      <cdr:x>0.97061</cdr:x>
      <cdr:y>0.97007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72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0.09242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61975"/>
          <a:ext cx="2963424" cy="49076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0.00052</cdr:y>
    </cdr:from>
    <cdr:to>
      <cdr:x>1</cdr:x>
      <cdr:y>0.06871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31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0.12553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62000"/>
          <a:ext cx="2959342" cy="46979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0.90871</cdr:y>
    </cdr:from>
    <cdr:to>
      <cdr:x>0.97061</cdr:x>
      <cdr:y>0.95829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25638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1196"/>
          <a:ext cx="2963424" cy="484838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7.xml><?xml version="1.0" encoding="utf-8"?>
<c:userShapes xmlns:c="http://schemas.openxmlformats.org/drawingml/2006/chart">
  <cdr:relSizeAnchor xmlns:cdr="http://schemas.openxmlformats.org/drawingml/2006/chartDrawing">
    <cdr:from>
      <cdr:x>0.01487</cdr:x>
      <cdr:y>0.91109</cdr:y>
    </cdr:from>
    <cdr:to>
      <cdr:x>0.96959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38316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8.xml><?xml version="1.0" encoding="utf-8"?>
<c:userShapes xmlns:c="http://schemas.openxmlformats.org/drawingml/2006/chart">
  <cdr:relSizeAnchor xmlns:cdr="http://schemas.openxmlformats.org/drawingml/2006/chartDrawing">
    <cdr:from>
      <cdr:x>0.00103</cdr:x>
      <cdr:y>0.90021</cdr:y>
    </cdr:from>
    <cdr:to>
      <cdr:x>0.99385</cdr:x>
      <cdr:y>0.94979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525" y="5496250"/>
          <a:ext cx="9220200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14. Сформированность  у выпускников навыков  эффективного делового общения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19.xml><?xml version="1.0" encoding="utf-8"?>
<c:userShapes xmlns:c="http://schemas.openxmlformats.org/drawingml/2006/chart">
  <cdr:relSizeAnchor xmlns:cdr="http://schemas.openxmlformats.org/drawingml/2006/chartDrawing">
    <cdr:from>
      <cdr:x>0.02662</cdr:x>
      <cdr:y>0.89251</cdr:y>
    </cdr:from>
    <cdr:to>
      <cdr:x>0.98135</cdr:x>
      <cdr:y>0.94209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47174" y="5449237"/>
          <a:ext cx="8866458" cy="3027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33D6C18F-32E7-4A4E-B0CB-CB9F2AEE5F7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0.12688</cdr:y>
    </cdr:from>
    <cdr:to>
      <cdr:x>0.98481</cdr:x>
      <cdr:y>0.90191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199362" y="771525"/>
          <a:ext cx="2963330" cy="471277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0.11183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682625"/>
          <a:ext cx="2957963" cy="48078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0.91266</cdr:y>
    </cdr:from>
    <cdr:to>
      <cdr:x>0.96856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599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0.08615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23875"/>
          <a:ext cx="2963424" cy="494570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57250"/>
          <a:ext cx="2959342" cy="46026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0.91109</cdr:y>
    </cdr:from>
    <cdr:to>
      <cdr:x>0.97061</cdr:x>
      <cdr:y>0.96067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01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0.91422</cdr:y>
    </cdr:from>
    <cdr:to>
      <cdr:x>0.97061</cdr:x>
      <cdr:y>0.9638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5918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6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15. Организация интересной, разноообразной внеучебной деятельности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7.xml><?xml version="1.0" encoding="utf-8"?>
<c:userShapes xmlns:c="http://schemas.openxmlformats.org/drawingml/2006/chart">
  <cdr:relSizeAnchor xmlns:cdr="http://schemas.openxmlformats.org/drawingml/2006/chartDrawing">
    <cdr:from>
      <cdr:x>0.0421</cdr:x>
      <cdr:y>0.90796</cdr:y>
    </cdr:from>
    <cdr:to>
      <cdr:x>0.99682</cdr:x>
      <cdr:y>0.95753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1337" y="554428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F862AAB-6C68-4C62-8730-D13EE4B47FFA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0.67117</cdr:x>
      <cdr:y>0.11905</cdr:y>
    </cdr:from>
    <cdr:to>
      <cdr:x>0.98967</cdr:x>
      <cdr:y>0.91294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244579" y="723901"/>
          <a:ext cx="2963330" cy="48274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4375"/>
          <a:ext cx="2963424" cy="47552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0.12123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7152"/>
          <a:ext cx="2963424" cy="4732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1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93" y="50592"/>
          <a:ext cx="9253127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0.10808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57226"/>
          <a:ext cx="2963424" cy="48123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0.07832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425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0.13338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809625"/>
          <a:ext cx="2959342" cy="46503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0.12375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52475"/>
          <a:ext cx="2963424" cy="47171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5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16. Хороший психологический климат в студенческих коллективах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35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1"/>
        </a:p>
      </cdr:txBody>
    </cdr:sp>
  </cdr:relSizeAnchor>
</c:userShapes>
</file>

<file path=ppt/drawings/drawing136.xml><?xml version="1.0" encoding="utf-8"?>
<c:userShapes xmlns:c="http://schemas.openxmlformats.org/drawingml/2006/chart">
  <cdr:relSizeAnchor xmlns:cdr="http://schemas.openxmlformats.org/drawingml/2006/chartDrawing">
    <cdr:from>
      <cdr:x>0.75719</cdr:x>
      <cdr:y>0.03245</cdr:y>
    </cdr:from>
    <cdr:to>
      <cdr:x>0.98291</cdr:x>
      <cdr:y>0.56932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73957" y="182217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7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1"/>
        </a:p>
      </cdr:txBody>
    </cdr:sp>
  </cdr:relSizeAnchor>
</c:userShapes>
</file>

<file path=ppt/drawings/drawing138.xml><?xml version="1.0" encoding="utf-8"?>
<c:userShapes xmlns:c="http://schemas.openxmlformats.org/drawingml/2006/chart">
  <cdr:relSizeAnchor xmlns:cdr="http://schemas.openxmlformats.org/drawingml/2006/chartDrawing">
    <cdr:from>
      <cdr:x>0.77077</cdr:x>
      <cdr:y>0.00565</cdr:y>
    </cdr:from>
    <cdr:to>
      <cdr:x>0.99648</cdr:x>
      <cdr:y>0.54213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099300" y="317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рабочих профессий,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39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1"/>
        </a:p>
      </cdr:txBody>
    </cdr:sp>
  </cdr:relSizeAnchor>
</c:userShapes>
</file>

<file path=ppt/drawings/drawing1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0.12484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62000"/>
          <a:ext cx="2957963" cy="47284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solidFill>
              <a:srgbClr val="C00000"/>
            </a:solidFill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40.xml><?xml version="1.0" encoding="utf-8"?>
<c:userShapes xmlns:c="http://schemas.openxmlformats.org/drawingml/2006/chart">
  <cdr:relSizeAnchor xmlns:cdr="http://schemas.openxmlformats.org/drawingml/2006/chartDrawing">
    <cdr:from>
      <cdr:x>0.75733</cdr:x>
      <cdr:y>0.01243</cdr:y>
    </cdr:from>
    <cdr:to>
      <cdr:x>0.98303</cdr:x>
      <cdr:y>0.54891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975475" y="69850"/>
          <a:ext cx="2078934" cy="30148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На диаграмме представлено</a:t>
          </a:r>
          <a:r>
            <a:rPr lang="ru-RU" sz="1100" baseline="0"/>
            <a:t> приращение (или падение) удовлетворённости студентов, обучающихся по программам специалистов среднего звена,  различными аспектами образования.</a:t>
          </a:r>
        </a:p>
        <a:p xmlns:a="http://schemas.openxmlformats.org/drawingml/2006/main">
          <a:r>
            <a:rPr lang="ru-RU" sz="1100" baseline="0"/>
            <a:t>Если столбец по показателю смотрит вверх, то в 2022 году удовлетворённость возросла, если вниз - удовлетворённость снизилась.  </a:t>
          </a:r>
          <a:r>
            <a:rPr lang="ru-RU" sz="1100"/>
            <a:t> </a:t>
          </a:r>
        </a:p>
        <a:p xmlns:a="http://schemas.openxmlformats.org/drawingml/2006/main">
          <a:endParaRPr lang="ru-RU" sz="1100"/>
        </a:p>
      </cdr:txBody>
    </cdr:sp>
  </cdr:relSizeAnchor>
</c:userShapes>
</file>

<file path=ppt/drawings/drawing141.xml><?xml version="1.0" encoding="utf-8"?>
<c:userShapes xmlns:c="http://schemas.openxmlformats.org/drawingml/2006/chart">
  <cdr:relSizeAnchor xmlns:cdr="http://schemas.openxmlformats.org/drawingml/2006/chartDrawing">
    <cdr:from>
      <cdr:x>0.20478</cdr:x>
      <cdr:y>0.89974</cdr:y>
    </cdr:from>
    <cdr:to>
      <cdr:x>0.84462</cdr:x>
      <cdr:y>0.97005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883019" y="5062904"/>
          <a:ext cx="5883519" cy="3956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49631F2C-654F-4903-A2AA-E5AA1690274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 b="1"/>
        </a:p>
      </cdr:txBody>
    </cdr:sp>
  </cdr:relSizeAnchor>
</c:userShapes>
</file>

<file path=ppt/drawings/drawing1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</c:userShapes>
</file>

<file path=ppt/drawings/drawing143.xml><?xml version="1.0" encoding="utf-8"?>
<c:userShapes xmlns:c="http://schemas.openxmlformats.org/drawingml/2006/chart">
  <cdr:relSizeAnchor xmlns:cdr="http://schemas.openxmlformats.org/drawingml/2006/chartDrawing">
    <cdr:from>
      <cdr:x>0.04606</cdr:x>
      <cdr:y>0.94357</cdr:y>
    </cdr:from>
    <cdr:to>
      <cdr:x>0.98669</cdr:x>
      <cdr:y>0.99216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8625" y="5734050"/>
          <a:ext cx="8753475" cy="2952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fld id="{BA3F87C0-627F-48FB-852A-7F8656260C5E}" type="TxLink">
            <a:rPr lang="en-US" sz="1100" b="1" i="0" u="none" strike="noStrike">
              <a:solidFill>
                <a:srgbClr val="000000"/>
              </a:solidFill>
              <a:latin typeface="Times New Roman"/>
              <a:cs typeface="Times New Roman"/>
            </a:rPr>
            <a:pPr algn="r"/>
            <a:t>760825 Ярославский кадетский колледж</a:t>
          </a:fld>
          <a:endParaRPr lang="ru-RU" sz="1100"/>
        </a:p>
      </cdr:txBody>
    </cdr:sp>
  </cdr:relSizeAnchor>
</c:userShapes>
</file>

<file path=ppt/drawings/drawing144.xml><?xml version="1.0" encoding="utf-8"?>
<c:userShapes xmlns:c="http://schemas.openxmlformats.org/drawingml/2006/chart">
  <cdr:relSizeAnchor xmlns:cdr="http://schemas.openxmlformats.org/drawingml/2006/chartDrawing">
    <cdr:from>
      <cdr:x>0.37871</cdr:x>
      <cdr:y>0.9279</cdr:y>
    </cdr:from>
    <cdr:to>
      <cdr:x>0.68475</cdr:x>
      <cdr:y>0.98433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24250" y="563880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/>
            <a:t>Профессии</a:t>
          </a:r>
        </a:p>
      </cdr:txBody>
    </cdr:sp>
  </cdr:relSizeAnchor>
</c:userShapes>
</file>

<file path=ppt/drawings/drawing145.xml><?xml version="1.0" encoding="utf-8"?>
<c:userShapes xmlns:c="http://schemas.openxmlformats.org/drawingml/2006/chart">
  <cdr:relSizeAnchor xmlns:cdr="http://schemas.openxmlformats.org/drawingml/2006/chartDrawing">
    <cdr:from>
      <cdr:x>0.35847</cdr:x>
      <cdr:y>0.93494</cdr:y>
    </cdr:from>
    <cdr:to>
      <cdr:x>0.66455</cdr:x>
      <cdr:y>0.99136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35419" y="5681710"/>
          <a:ext cx="2847975" cy="342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/>
            <a:t>Специальности</a:t>
          </a:r>
        </a:p>
      </cdr:txBody>
    </cdr:sp>
  </cdr:relSizeAnchor>
</c:userShapes>
</file>

<file path=ppt/drawings/drawing15.xml><?xml version="1.0" encoding="utf-8"?>
<c:userShapes xmlns:c="http://schemas.openxmlformats.org/drawingml/2006/chart">
  <cdr:relSizeAnchor xmlns:cdr="http://schemas.openxmlformats.org/drawingml/2006/chartDrawing">
    <cdr:from>
      <cdr:x>0.0285</cdr:x>
      <cdr:y>0.8874</cdr:y>
    </cdr:from>
    <cdr:to>
      <cdr:x>0.98322</cdr:x>
      <cdr:y>0.93698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927" y="541876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FBED9630-595E-4A90-824A-F93C0E8C1982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0.67107</cdr:x>
      <cdr:y>0.13004</cdr:y>
    </cdr:from>
    <cdr:to>
      <cdr:x>0.98958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2143" y="793750"/>
          <a:ext cx="2957963" cy="465981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2022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2022 год, сплошная - красная  2021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31520"/>
          <a:ext cx="2963424" cy="47380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0.14662</cdr:y>
    </cdr:from>
    <cdr:to>
      <cdr:x>0.98799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915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20210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0.13409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5340"/>
          <a:ext cx="2963424" cy="4654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1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0.71955</cdr:x>
      <cdr:y>0.00836</cdr:y>
    </cdr:from>
    <cdr:to>
      <cdr:x>0.98874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696074" y="50799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обучающихся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2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0.13033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2480"/>
          <a:ext cx="2963424" cy="46771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89660"/>
          <a:ext cx="2963424" cy="43799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0.17043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36320"/>
          <a:ext cx="2963424" cy="44332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2. Забота о сохранении здоровья,безопасных и комфортных условий обучения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3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0.90675</cdr:y>
    </cdr:from>
    <cdr:to>
      <cdr:x>0.98164</cdr:x>
      <cdr:y>0.95632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50160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157D242-87B0-4A29-81E1-D4FE430A914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0.16134</cdr:y>
    </cdr:from>
    <cdr:to>
      <cdr:x>0.98799</cdr:x>
      <cdr:y>0.89707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28855" y="981074"/>
          <a:ext cx="2963424" cy="44737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3. Осуществление  мер материальной и социальной поддержки студентов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0.14536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83920"/>
          <a:ext cx="2963424" cy="45856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0.15288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9640"/>
          <a:ext cx="2963424" cy="45399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50800" y="50800"/>
          <a:ext cx="897890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0.66866</cdr:x>
      <cdr:y>0.14568</cdr:y>
    </cdr:from>
    <cdr:to>
      <cdr:x>0.98717</cdr:x>
      <cdr:y>0.89322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1235" y="8858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0.15064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914400"/>
          <a:ext cx="2959342" cy="45455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0.98252</cdr:x>
      <cdr:y>0.12171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2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0.16792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21080"/>
          <a:ext cx="2963424" cy="44485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760825 Ярославский кадетский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0.03129</cdr:x>
      <cdr:y>0.90996</cdr:y>
    </cdr:from>
    <cdr:to>
      <cdr:x>0.94491</cdr:x>
      <cdr:y>0.98927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0996" y="5524499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рабочих и служащих,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3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3. Осуществление  мер материальной и социальной поддержки студентов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1.xml><?xml version="1.0" encoding="utf-8"?>
<c:userShapes xmlns:c="http://schemas.openxmlformats.org/drawingml/2006/chart">
  <cdr:relSizeAnchor xmlns:cdr="http://schemas.openxmlformats.org/drawingml/2006/chartDrawing">
    <cdr:from>
      <cdr:x>0.04527</cdr:x>
      <cdr:y>0.89707</cdr:y>
    </cdr:from>
    <cdr:to>
      <cdr:x>1</cdr:x>
      <cdr:y>0.94665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477835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1B26ACC8-D7D2-414D-AA99-70C4A257FDA7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0.66631</cdr:x>
      <cdr:y>0.12226</cdr:y>
    </cdr:from>
    <cdr:to>
      <cdr:x>0.98874</cdr:x>
      <cdr:y>0.9007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00631" y="742950"/>
          <a:ext cx="3000519" cy="473055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4. Прочные основы гражданско- правовой грамотности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0.12696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1525"/>
          <a:ext cx="2964030" cy="46946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0.99836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798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0.12539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62000"/>
          <a:ext cx="2964030" cy="47041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0.97052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78937" cy="6879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0.11912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23900"/>
          <a:ext cx="2964030" cy="47422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0.11755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14375"/>
          <a:ext cx="2964030" cy="475178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0.98116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79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0.12069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33425"/>
          <a:ext cx="2964030" cy="473273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0.99754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036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0.1348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819150"/>
          <a:ext cx="2964030" cy="46470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1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32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0.17669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74420"/>
          <a:ext cx="2963424" cy="43951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0.9959</cdr:x>
      <cdr:y>0.12149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5120" cy="687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4. Прочные основы гражданско- правовой грамотности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39.xml><?xml version="1.0" encoding="utf-8"?>
<c:userShapes xmlns:c="http://schemas.openxmlformats.org/drawingml/2006/chart">
  <cdr:relSizeAnchor xmlns:cdr="http://schemas.openxmlformats.org/drawingml/2006/chartDrawing">
    <cdr:from>
      <cdr:x>0.02691</cdr:x>
      <cdr:y>0.9007</cdr:y>
    </cdr:from>
    <cdr:to>
      <cdr:x>0.98164</cdr:x>
      <cdr:y>0.95028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0161" y="549998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B4AE361-754E-4546-B4E1-0C54D48877B8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0.67346</cdr:x>
      <cdr:y>0.11591</cdr:y>
    </cdr:from>
    <cdr:to>
      <cdr:x>0.99196</cdr:x>
      <cdr:y>0.87531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65885" y="704850"/>
          <a:ext cx="2963331" cy="46177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5. Высокий уровень профессионализма выпускников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0.73081</cdr:x>
      <cdr:y>0.00052</cdr:y>
    </cdr:from>
    <cdr:to>
      <cdr:x>1</cdr:x>
      <cdr:y>0.37304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00850" y="3175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рабочих и служащих,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4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6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0.91203</cdr:y>
    </cdr:from>
    <cdr:to>
      <cdr:x>0.97061</cdr:x>
      <cdr:y>0.96161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58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0.09398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1500"/>
          <a:ext cx="2963424" cy="4898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0.00752</cdr:y>
    </cdr:from>
    <cdr:to>
      <cdr:x>1</cdr:x>
      <cdr:y>0.08772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45720"/>
          <a:ext cx="9255115" cy="48768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3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0.91329</cdr:y>
    </cdr:from>
    <cdr:to>
      <cdr:x>0.96979</cdr:x>
      <cdr:y>0.96287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5346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0.10276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24840"/>
          <a:ext cx="2963424" cy="48447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0.98136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4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0.9183</cdr:y>
    </cdr:from>
    <cdr:to>
      <cdr:x>0.96979</cdr:x>
      <cdr:y>0.96788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8394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79120"/>
          <a:ext cx="2963424" cy="48904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0.08521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673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0.92007</cdr:y>
    </cdr:from>
    <cdr:to>
      <cdr:x>0.97061</cdr:x>
      <cdr:y>0.96965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94704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0.1161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5972"/>
          <a:ext cx="2963424" cy="4763612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0.00666</cdr:x>
      <cdr:y>0.00184</cdr:y>
    </cdr:from>
    <cdr:to>
      <cdr:x>0.99731</cdr:x>
      <cdr:y>0.10873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2006" y="11206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5. Высокий уровень профессионализма выпускников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7.xml><?xml version="1.0" encoding="utf-8"?>
<c:userShapes xmlns:c="http://schemas.openxmlformats.org/drawingml/2006/chart">
  <cdr:relSizeAnchor xmlns:cdr="http://schemas.openxmlformats.org/drawingml/2006/chartDrawing">
    <cdr:from>
      <cdr:x>0.03644</cdr:x>
      <cdr:y>0.90917</cdr:y>
    </cdr:from>
    <cdr:to>
      <cdr:x>0.99117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8765" y="5551672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903FFFE6-5F0D-408D-9540-50B23DEE3EDC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0.67504</cdr:x>
      <cdr:y>0.11748</cdr:y>
    </cdr:from>
    <cdr:to>
      <cdr:x>0.99355</cdr:x>
      <cdr:y>0.89466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0586" y="714376"/>
          <a:ext cx="2963423" cy="472583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6. Давать качественные знания по специальным дисциплинам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0.91454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108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0.09774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4360"/>
          <a:ext cx="2963424" cy="48752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0.00459</cdr:y>
    </cdr:from>
    <cdr:to>
      <cdr:x>0.99856</cdr:x>
      <cdr:y>0.09023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794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4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0.10025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9600"/>
          <a:ext cx="2963424" cy="48599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0.02537</cdr:x>
      <cdr:y>0.00866</cdr:y>
    </cdr:from>
    <cdr:to>
      <cdr:x>0.73881</cdr:x>
      <cdr:y>0.07648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1925" y="57150"/>
          <a:ext cx="4552950" cy="4476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fld id="{45248B7D-EC23-465B-9AB7-4AC9B968DFE5}" type="TxLink">
            <a:rPr lang="en-US" sz="1000" b="1" i="0" u="none" strike="noStrike">
              <a:solidFill>
                <a:srgbClr val="0070C0"/>
              </a:solidFill>
              <a:latin typeface="Times New Roman"/>
              <a:cs typeface="Times New Roman"/>
            </a:rPr>
            <a:pPr/>
            <a:t>760825 Ярославский кадетский колледж</a:t>
          </a:fld>
          <a:endParaRPr lang="ru-RU" sz="1100">
            <a:solidFill>
              <a:srgbClr val="0070C0"/>
            </a:solidFill>
          </a:endParaRPr>
        </a:p>
      </cdr:txBody>
    </cdr:sp>
  </cdr:relSizeAnchor>
  <cdr:relSizeAnchor xmlns:cdr="http://schemas.openxmlformats.org/drawingml/2006/chartDrawing">
    <cdr:from>
      <cdr:x>0.03752</cdr:x>
      <cdr:y>0.91405</cdr:y>
    </cdr:from>
    <cdr:to>
      <cdr:x>0.95114</cdr:x>
      <cdr:y>0.99336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348974" y="5549347"/>
          <a:ext cx="8497956" cy="4814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удовлетворённости студентов, обучающихся по программам подготовки специалистов среднего звена,  различными аспектами образования в образовательной организации с </a:t>
          </a:r>
          <a:r>
            <a:rPr lang="ru-RU" sz="1100" baseline="0"/>
            <a:t> уровнем запроса по данным аспектам.</a:t>
          </a:r>
          <a:endParaRPr lang="ru-RU" sz="1100"/>
        </a:p>
      </cdr:txBody>
    </cdr:sp>
  </cdr:relSizeAnchor>
</c:userShapes>
</file>

<file path=ppt/drawings/drawing50.xml><?xml version="1.0" encoding="utf-8"?>
<c:userShapes xmlns:c="http://schemas.openxmlformats.org/drawingml/2006/chart">
  <cdr:relSizeAnchor xmlns:cdr="http://schemas.openxmlformats.org/drawingml/2006/chartDrawing">
    <cdr:from>
      <cdr:x>0.59275</cdr:x>
      <cdr:y>0.92676</cdr:y>
    </cdr:from>
    <cdr:to>
      <cdr:x>0.99795</cdr:x>
      <cdr:y>0.97634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14974" y="5635382"/>
          <a:ext cx="3769995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0.64389</cdr:x>
      <cdr:y>0.09399</cdr:y>
    </cdr:from>
    <cdr:to>
      <cdr:x>0.9624</cdr:x>
      <cdr:y>0.89479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5990730" y="571501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0.00423</cdr:x>
      <cdr:y>0.00313</cdr:y>
    </cdr:from>
    <cdr:to>
      <cdr:x>0.99898</cdr:x>
      <cdr:y>0.07132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9380" y="19049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0.10699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49431"/>
          <a:ext cx="2959342" cy="481049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2.xml><?xml version="1.0" encoding="utf-8"?>
<c:userShapes xmlns:c="http://schemas.openxmlformats.org/drawingml/2006/chart">
  <cdr:relSizeAnchor xmlns:cdr="http://schemas.openxmlformats.org/drawingml/2006/chartDrawing">
    <cdr:from>
      <cdr:x>0.01507</cdr:x>
      <cdr:y>0.91579</cdr:y>
    </cdr:from>
    <cdr:to>
      <cdr:x>0.96979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022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17220"/>
          <a:ext cx="2963424" cy="48523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0.00507</cdr:x>
      <cdr:y>0.00369</cdr:y>
    </cdr:from>
    <cdr:to>
      <cdr:x>0.99736</cdr:x>
      <cdr:y>0.0819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214" y="22412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0.13471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19150"/>
          <a:ext cx="2963424" cy="46504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0.12142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50800" y="50800"/>
          <a:ext cx="9255115" cy="6875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0.14098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57250"/>
          <a:ext cx="2963424" cy="46123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6. Давать качественные знания по специальным дисциплинам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5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0.90433</cdr:y>
    </cdr:from>
    <cdr:to>
      <cdr:x>0.99434</cdr:x>
      <cdr:y>0.95391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22138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D0B4BEE-CABE-4C08-B5AE-FCBA66FE7F4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0.67028</cdr:x>
      <cdr:y>0.12531</cdr:y>
    </cdr:from>
    <cdr:to>
      <cdr:x>0.98878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6299" y="761999"/>
          <a:ext cx="2963330" cy="4692867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0.00052</cdr:y>
    </cdr:from>
    <cdr:to>
      <cdr:x>1</cdr:x>
      <cdr:y>0.09868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044" y="3175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7. Обеспечение учебного процесса оборудованием, позволяющим использовать современные, в т.ч. компьютерные технологии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0.13784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38200"/>
          <a:ext cx="2963424" cy="463138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0.01253</cdr:y>
    </cdr:from>
    <cdr:to>
      <cdr:x>0.99856</cdr:x>
      <cdr:y>0.08459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762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0.08897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4902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5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5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0.09039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497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0.72296</cdr:x>
      <cdr:y>0.00836</cdr:y>
    </cdr:from>
    <cdr:to>
      <cdr:x>0.99215</cdr:x>
      <cdr:y>0.38088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27825" y="50800"/>
          <a:ext cx="2505075" cy="2263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Диаграмма позволяет сопоставить уровень неудовлетврённого запроса студентов, обучающихся по программам подготовки специалистов среднего звена, различными аспектами образования в образовательной организации со средним </a:t>
          </a:r>
          <a:r>
            <a:rPr lang="ru-RU" sz="1100" baseline="0"/>
            <a:t>уровнем неудовлетворённого запроса по всем организациям профессионального образования в Ярославской области.</a:t>
          </a:r>
          <a:endParaRPr lang="ru-RU" sz="1100"/>
        </a:p>
      </cdr:txBody>
    </cdr:sp>
  </cdr:relSizeAnchor>
</c:userShapes>
</file>

<file path=ppt/drawings/drawing60.xml><?xml version="1.0" encoding="utf-8"?>
<c:userShapes xmlns:c="http://schemas.openxmlformats.org/drawingml/2006/chart">
  <cdr:relSizeAnchor xmlns:cdr="http://schemas.openxmlformats.org/drawingml/2006/chartDrawing">
    <cdr:from>
      <cdr:x>0.01384</cdr:x>
      <cdr:y>0.90639</cdr:y>
    </cdr:from>
    <cdr:to>
      <cdr:x>0.96856</cdr:x>
      <cdr:y>0.95597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8791" y="55115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0.15821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62025"/>
          <a:ext cx="2963424" cy="4507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0.1416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1060"/>
          <a:ext cx="2963424" cy="46085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7. Обеспечение учебного процесса оборудованием, позволяющим использовать современные, в т.ч. компьютерные технологии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3.xml><?xml version="1.0" encoding="utf-8"?>
<c:userShapes xmlns:c="http://schemas.openxmlformats.org/drawingml/2006/chart">
  <cdr:relSizeAnchor xmlns:cdr="http://schemas.openxmlformats.org/drawingml/2006/chartDrawing">
    <cdr:from>
      <cdr:x>0.03962</cdr:x>
      <cdr:y>0.91037</cdr:y>
    </cdr:from>
    <cdr:to>
      <cdr:x>0.99434</cdr:x>
      <cdr:y>0.95995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8300" y="5559056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65CF9B66-89F4-4C12-9B7E-4E56EABA9CD0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0.67266</cdr:x>
      <cdr:y>0.12218</cdr:y>
    </cdr:from>
    <cdr:to>
      <cdr:x>0.99117</cdr:x>
      <cdr:y>0.89828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8442" y="742951"/>
          <a:ext cx="2963424" cy="471927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8. Доброжелательное, вежливое, тактичное отношение педагогов к студентам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799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0.08041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0.14254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66775"/>
          <a:ext cx="2963424" cy="46028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0.12531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2000"/>
          <a:ext cx="2963424" cy="4707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666750"/>
          <a:ext cx="2959342" cy="479317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799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0.09555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81025"/>
          <a:ext cx="2963424" cy="48885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2020 и 2021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6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0.13283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7720"/>
          <a:ext cx="2963424" cy="46618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0.14824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904875"/>
          <a:ext cx="2957963" cy="458555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2020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0.04701</cdr:x>
      <cdr:y>0.01951</cdr:y>
    </cdr:from>
    <cdr:to>
      <cdr:x>0.98376</cdr:x>
      <cdr:y>0.13264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6563" y="119064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0.12657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69620"/>
          <a:ext cx="2963424" cy="469996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8. Доброжелательное, вежливое, тактичное отношение педагогов к студентам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1.xml><?xml version="1.0" encoding="utf-8"?>
<c:userShapes xmlns:c="http://schemas.openxmlformats.org/drawingml/2006/chart">
  <cdr:relSizeAnchor xmlns:cdr="http://schemas.openxmlformats.org/drawingml/2006/chartDrawing">
    <cdr:from>
      <cdr:x>0.00705</cdr:x>
      <cdr:y>0.91279</cdr:y>
    </cdr:from>
    <cdr:to>
      <cdr:x>0.96178</cdr:x>
      <cdr:y>0.96237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568" y="557382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9B03626-8D3E-409A-8BF7-4AE0DB77CFD3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0.67584</cdr:x>
      <cdr:y>0.13001</cdr:y>
    </cdr:from>
    <cdr:to>
      <cdr:x>0.99434</cdr:x>
      <cdr:y>0.89707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88029" y="790575"/>
          <a:ext cx="2963330" cy="4664291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9. давать качественные знания по общеобразовательным предметам, достаточные для жизни в современном обществе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0.91266</cdr:y>
    </cdr:from>
    <cdr:to>
      <cdr:x>0.97061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0.11591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4849"/>
          <a:ext cx="2963424" cy="47647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0.00365</cdr:y>
    </cdr:from>
    <cdr:to>
      <cdr:x>0.99856</cdr:x>
      <cdr:y>0.10495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22225"/>
          <a:ext cx="9239853" cy="615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0.91736</cdr:y>
    </cdr:from>
    <cdr:to>
      <cdr:x>0.97061</cdr:x>
      <cdr:y>0.96694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78232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</cdr:y>
    </cdr:from>
    <cdr:to>
      <cdr:x>1</cdr:x>
      <cdr:y>0.06819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8905" y="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1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0.11779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16280"/>
          <a:ext cx="2963424" cy="475330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0.15664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52499"/>
          <a:ext cx="2963424" cy="45170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8.xml><?xml version="1.0" encoding="utf-8"?>
<c:userShapes xmlns:c="http://schemas.openxmlformats.org/drawingml/2006/chart">
  <cdr:relSizeAnchor xmlns:cdr="http://schemas.openxmlformats.org/drawingml/2006/chartDrawing">
    <cdr:from>
      <cdr:x>0.04299</cdr:x>
      <cdr:y>0.90909</cdr:y>
    </cdr:from>
    <cdr:to>
      <cdr:x>0.97061</cdr:x>
      <cdr:y>0.96412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0050" y="5524500"/>
          <a:ext cx="8632374" cy="3344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0.12782</cdr:y>
    </cdr:from>
    <cdr:to>
      <cdr:x>0.98799</cdr:x>
      <cdr:y>0.48433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30131" y="776756"/>
          <a:ext cx="2964030" cy="2166469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9. давать качественные знания по общеобразовательным предметам, достаточные для жизни в современном обществе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79.xml><?xml version="1.0" encoding="utf-8"?>
<c:userShapes xmlns:c="http://schemas.openxmlformats.org/drawingml/2006/chart">
  <cdr:relSizeAnchor xmlns:cdr="http://schemas.openxmlformats.org/drawingml/2006/chartDrawing">
    <cdr:from>
      <cdr:x>0.01897</cdr:x>
      <cdr:y>0.90312</cdr:y>
    </cdr:from>
    <cdr:to>
      <cdr:x>0.97369</cdr:x>
      <cdr:y>0.9527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6323" y="551475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C77572E1-CFA9-4468-83AC-E2E457ECE6D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0.6679</cdr:x>
      <cdr:y>0.10902</cdr:y>
    </cdr:from>
    <cdr:to>
      <cdr:x>0.9864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4155" y="662940"/>
          <a:ext cx="2963330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10. Содействие выпускникам в трудоустройстве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0.12224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746125"/>
          <a:ext cx="2957963" cy="4744306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</a:p>
        <a:p xmlns:a="http://schemas.openxmlformats.org/drawingml/2006/main"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0.11278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85800"/>
          <a:ext cx="2963424" cy="47837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0.11529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01040"/>
          <a:ext cx="2963424" cy="47685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44682"/>
          <a:ext cx="2959342" cy="47152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0.10902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62940"/>
          <a:ext cx="2963424" cy="480664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5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0.16667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1013460"/>
          <a:ext cx="2963424" cy="445612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0.15977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71550"/>
          <a:ext cx="2963424" cy="4498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10. Содействие выпускникам в трудоустройстве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7.xml><?xml version="1.0" encoding="utf-8"?>
<c:userShapes xmlns:c="http://schemas.openxmlformats.org/drawingml/2006/chart">
  <cdr:relSizeAnchor xmlns:cdr="http://schemas.openxmlformats.org/drawingml/2006/chartDrawing">
    <cdr:from>
      <cdr:x>0.04527</cdr:x>
      <cdr:y>0.90675</cdr:y>
    </cdr:from>
    <cdr:to>
      <cdr:x>1</cdr:x>
      <cdr:y>0.95632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20872" y="5536904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850FFDA4-80AC-4602-B7B6-54AC7F546D01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0.67187</cdr:x>
      <cdr:y>0.12531</cdr:y>
    </cdr:from>
    <cdr:to>
      <cdr:x>0.99037</cdr:x>
      <cdr:y>0.89345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51092" y="762000"/>
          <a:ext cx="2963330" cy="467085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11. Четко организованные учебные занятия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8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0.12218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42950"/>
          <a:ext cx="2963424" cy="47266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8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0.14434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17377" y="881063"/>
          <a:ext cx="2957963" cy="460936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solidFill>
                <a:srgbClr val="C00000"/>
              </a:solidFill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0.00832</cdr:y>
    </cdr:from>
    <cdr:to>
      <cdr:x>0.94222</cdr:x>
      <cdr:y>0.12146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699500" cy="6905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. Готовность выпускников к вхождению в производственный коллектив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2021 и 2022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0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0.13001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90575"/>
          <a:ext cx="2963424" cy="46790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0.00321</cdr:x>
      <cdr:y>0.01305</cdr:y>
    </cdr:from>
    <cdr:to>
      <cdr:x>0.99795</cdr:x>
      <cdr:y>0.08124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9855" y="79375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1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0.1184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18706"/>
          <a:ext cx="2959342" cy="474122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2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0.11905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23900"/>
          <a:ext cx="2963424" cy="47456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 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0.99774</cdr:x>
      <cdr:y>0.08656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2222" cy="4755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3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0.15194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923926"/>
          <a:ext cx="2963424" cy="45456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и 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по годам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2022 году: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рабочим профессиям – зелеными столбцами  слева,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 - по специальностям - синими  столбцами справа;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в 2021 году: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по профессиям  - пунктирная зеленая линия;</a:t>
          </a:r>
          <a:endParaRPr lang="ru-RU">
            <a:effectLst/>
          </a:endParaRPr>
        </a:p>
        <a:p xmlns:a="http://schemas.openxmlformats.org/drawingml/2006/main">
          <a:r>
            <a:rPr lang="ru-RU" sz="1100" baseline="0">
              <a:effectLst/>
              <a:latin typeface="+mn-lt"/>
              <a:ea typeface="+mn-ea"/>
              <a:cs typeface="+mn-cs"/>
            </a:rPr>
            <a:t>-  по специальностям - пунктирная синяя  линяя</a:t>
          </a:r>
          <a:r>
            <a:rPr lang="ru-RU" sz="1100">
              <a:effectLst/>
              <a:latin typeface="+mn-lt"/>
              <a:ea typeface="+mn-ea"/>
              <a:cs typeface="+mn-cs"/>
            </a:rPr>
            <a:t>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0.13784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787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Сравнение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уровней удовлетворенности качеством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образования </a:t>
          </a:r>
          <a:r>
            <a:rPr lang="ru-RU" sz="1200">
              <a:solidFill>
                <a:schemeClr val="tx2">
                  <a:lumMod val="75000"/>
                </a:schemeClr>
              </a:solidFill>
              <a:effectLst/>
              <a:latin typeface="+mn-lt"/>
              <a:ea typeface="+mn-ea"/>
              <a:cs typeface="+mn-cs"/>
            </a:rPr>
            <a:t>обучающихся по рабочим профессиям и обучающихся по специальностям </a:t>
          </a:r>
          <a:r>
            <a:rPr lang="ru-RU" sz="1200">
              <a:solidFill>
                <a:schemeClr val="tx2">
                  <a:lumMod val="75000"/>
                </a:schemeClr>
              </a:solidFill>
            </a:rPr>
            <a:t>по </a:t>
          </a:r>
          <a:r>
            <a:rPr lang="ru-RU" sz="1200">
              <a:solidFill>
                <a:srgbClr val="002060"/>
              </a:solidFill>
            </a:rPr>
            <a:t>параметру</a:t>
          </a:r>
          <a:r>
            <a:rPr lang="ru-RU" sz="1200" baseline="0">
              <a:solidFill>
                <a:srgbClr val="002060"/>
              </a:solidFill>
            </a:rPr>
            <a:t>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4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0.90326</cdr:y>
    </cdr:from>
    <cdr:to>
      <cdr:x>0.97061</cdr:x>
      <cdr:y>0.95284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74" y="5515640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0.13158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0100"/>
          <a:ext cx="2963424" cy="46694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удовлетворенности качеством образования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обучающихся 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специальностям  </a:t>
          </a:r>
          <a:r>
            <a:rPr lang="ru-RU" sz="1100" b="0" baseline="0">
              <a:effectLst/>
              <a:latin typeface="+mn-lt"/>
              <a:ea typeface="+mn-ea"/>
              <a:cs typeface="+mn-cs"/>
            </a:rPr>
            <a:t>над уровнем удовлетворенности обучающимися по 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0.9961</cdr:x>
      <cdr:y>0.11524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16961" cy="6499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ctr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специальностям над уровнем удовлетворенности обучающихся по рабочим профессиям качеством образования по параметру </a:t>
          </a:r>
        </a:p>
        <a:p xmlns:a="http://schemas.openxmlformats.org/drawingml/2006/main"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11. Четко организованные учебные занятия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5.xml><?xml version="1.0" encoding="utf-8"?>
<c:userShapes xmlns:c="http://schemas.openxmlformats.org/drawingml/2006/chart">
  <cdr:relSizeAnchor xmlns:cdr="http://schemas.openxmlformats.org/drawingml/2006/chartDrawing">
    <cdr:from>
      <cdr:x>0.01658</cdr:x>
      <cdr:y>0.90917</cdr:y>
    </cdr:from>
    <cdr:to>
      <cdr:x>0.97131</cdr:x>
      <cdr:y>0.95874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4172" y="5551673"/>
          <a:ext cx="8875233" cy="3027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fld id="{2593DA5F-BA52-4266-9BCE-196E6E63E62E}" type="TxLink">
            <a:rPr lang="ru-RU" sz="1100" b="1" i="0" u="none" strike="noStrike">
              <a:solidFill>
                <a:srgbClr val="000000"/>
              </a:solidFill>
              <a:latin typeface="Arial"/>
              <a:cs typeface="Arial"/>
            </a:rPr>
            <a:pPr algn="ctr"/>
            <a:t>760825 Ярославский кадетский колледж</a:t>
          </a:fld>
          <a:endParaRPr lang="ru-RU" sz="1100"/>
        </a:p>
      </cdr:txBody>
    </cdr:sp>
  </cdr:relSizeAnchor>
  <cdr:relSizeAnchor xmlns:cdr="http://schemas.openxmlformats.org/drawingml/2006/chartDrawing">
    <cdr:from>
      <cdr:x>0.66948</cdr:x>
      <cdr:y>0.12845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781050"/>
          <a:ext cx="2963424" cy="46885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 удовлетворенности качеством образования со средними значениями п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о </a:t>
          </a:r>
          <a:r>
            <a:rPr lang="ru-RU" sz="1100">
              <a:effectLst/>
              <a:latin typeface="+mn-lt"/>
              <a:ea typeface="+mn-ea"/>
              <a:cs typeface="+mn-cs"/>
            </a:rPr>
            <a:t>ЯО,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а также сопоставить их с  2021 годом.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Средние уровни показателей представлены: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СПО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год).</a:t>
          </a:r>
          <a:r>
            <a:rPr lang="ru-RU" sz="1100">
              <a:effectLst/>
              <a:latin typeface="+mn-lt"/>
              <a:ea typeface="+mn-ea"/>
              <a:cs typeface="+mn-cs"/>
            </a:rPr>
            <a:t> 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0.00506</cdr:x>
      <cdr:y>0.00835</cdr:y>
    </cdr:from>
    <cdr:to>
      <cdr:x>1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69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lang="ru-RU" sz="1200" b="1" baseline="0">
              <a:solidFill>
                <a:srgbClr val="002060"/>
              </a:solidFill>
            </a:rPr>
            <a:t>12. Четкая организация производственной практикой на современном оборудовании 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6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0.91579</cdr:y>
    </cdr:from>
    <cdr:to>
      <cdr:x>0.97061</cdr:x>
      <cdr:y>0.96537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687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0.09868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600076"/>
          <a:ext cx="2963424" cy="486950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 образованием  в организации 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в организации  над региональными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0.99856</cdr:x>
      <cdr:y>0.09398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39853" cy="520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7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0.90953</cdr:y>
    </cdr:from>
    <cdr:to>
      <cdr:x>0.97061</cdr:x>
      <cdr:y>0.95911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841" y="553060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0.13315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809626"/>
          <a:ext cx="2963424" cy="4659958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рабочие профессии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2020 и 2021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- 2020 год, правый  с точечной красной - 2021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2020 год, сплошная - красная  2021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0.00546</cdr:x>
      <cdr:y>0.00835</cdr:y>
    </cdr:from>
    <cdr:to>
      <cdr:x>0.97072</cdr:x>
      <cdr:y>0.10652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8980776" cy="5969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рабочим профессиям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2020 и 2021 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8.xml><?xml version="1.0" encoding="utf-8"?>
<c:userShapes xmlns:c="http://schemas.openxmlformats.org/drawingml/2006/chart">
  <cdr:relSizeAnchor xmlns:cdr="http://schemas.openxmlformats.org/drawingml/2006/chartDrawing">
    <cdr:from>
      <cdr:x>0.01691</cdr:x>
      <cdr:y>0.91266</cdr:y>
    </cdr:from>
    <cdr:to>
      <cdr:x>0.97163</cdr:x>
      <cdr:y>0.96224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7366" y="5549657"/>
          <a:ext cx="8882734" cy="3014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0.09712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8855" y="590550"/>
          <a:ext cx="2963424" cy="487903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проанализировать превышение значений  показателей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удовлетворенности образованием обучающихся по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рабочим профессиям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над средним уровнем по региону.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Превышение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значений над средним по региону уровнем  представлено: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2021 году – левыми столбцами  с косой синей штриховкой;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в 2022 году - правыми столбцами с синей сплошной заливкой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0.00526</cdr:x>
      <cdr:y>0.00835</cdr:y>
    </cdr:from>
    <cdr:to>
      <cdr:x>1</cdr:x>
      <cdr:y>0.07655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255115" cy="4146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Превышение уровня удовлетворенности обучающихся по рабочим профессиям</a:t>
          </a:r>
          <a:r>
            <a:rPr lang="ru-RU" sz="1200" baseline="0">
              <a:solidFill>
                <a:srgbClr val="002060"/>
              </a:solidFill>
            </a:rPr>
            <a:t> </a:t>
          </a:r>
          <a:r>
            <a:rPr lang="ru-RU" sz="1200">
              <a:solidFill>
                <a:srgbClr val="002060"/>
              </a:solidFill>
            </a:rPr>
            <a:t>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 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над средним по региону в 2021 и 2022 годах.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drawings/drawing99.xml><?xml version="1.0" encoding="utf-8"?>
<c:userShapes xmlns:c="http://schemas.openxmlformats.org/drawingml/2006/chart">
  <cdr:relSizeAnchor xmlns:cdr="http://schemas.openxmlformats.org/drawingml/2006/chartDrawing">
    <cdr:from>
      <cdr:x>0.01589</cdr:x>
      <cdr:y>0.91039</cdr:y>
    </cdr:from>
    <cdr:to>
      <cdr:x>0.97061</cdr:x>
      <cdr:y>0.95997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7637" y="5526105"/>
          <a:ext cx="8870499" cy="3009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fld id="{6F82035A-2C06-474C-89B1-BA0FA7DE8316}" type="TxLink">
            <a:rPr lang="ru-RU" sz="1100" b="0" i="0" u="none" strike="noStrike">
              <a:solidFill>
                <a:srgbClr val="000000"/>
              </a:solidFill>
              <a:latin typeface="+mn-lt"/>
              <a:cs typeface="Arial"/>
            </a:rPr>
            <a:pPr algn="ctr"/>
            <a:t>760825 Ярославский кадетский колледж</a:t>
          </a:fld>
          <a:endParaRPr lang="ru-RU" sz="1100" b="0">
            <a:latin typeface="+mn-lt"/>
          </a:endParaRPr>
        </a:p>
      </cdr:txBody>
    </cdr:sp>
  </cdr:relSizeAnchor>
  <cdr:relSizeAnchor xmlns:cdr="http://schemas.openxmlformats.org/drawingml/2006/chartDrawing">
    <cdr:from>
      <cdr:x>0.66948</cdr:x>
      <cdr:y>0.12411</cdr:y>
    </cdr:from>
    <cdr:to>
      <cdr:x>0.98799</cdr:x>
      <cdr:y>0.89949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220276" y="753341"/>
          <a:ext cx="2959342" cy="4706583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Эта диаграмма позволяет сопоставить значения  показателей,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 удовлетворенности образованием  обучающихся, получающих </a:t>
          </a:r>
          <a:r>
            <a:rPr lang="ru-RU" sz="1100" b="1" baseline="0">
              <a:effectLst/>
              <a:latin typeface="+mn-lt"/>
              <a:ea typeface="+mn-ea"/>
              <a:cs typeface="+mn-cs"/>
            </a:rPr>
            <a:t>специальности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, в 2021 и 2022 годах</a:t>
          </a:r>
          <a:r>
            <a:rPr lang="ru-RU" sz="1100">
              <a:effectLst/>
              <a:latin typeface="+mn-lt"/>
              <a:ea typeface="+mn-ea"/>
              <a:cs typeface="+mn-cs"/>
            </a:rPr>
            <a:t>:</a:t>
          </a:r>
          <a:endParaRPr lang="ru-RU">
            <a:effectLst/>
          </a:endParaRPr>
        </a:p>
        <a:p xmlns:a="http://schemas.openxmlformats.org/drawingml/2006/main">
          <a:r>
            <a:rPr lang="ru-RU" sz="1100">
              <a:effectLst/>
              <a:latin typeface="+mn-lt"/>
              <a:ea typeface="+mn-ea"/>
              <a:cs typeface="+mn-cs"/>
            </a:rPr>
            <a:t>- по организации  – столбцами  (левый с косой синей штриховкой - 2021 год, правый  с точечной красной - 2022 год);</a:t>
          </a:r>
          <a:br>
            <a:rPr lang="ru-RU" sz="1100">
              <a:effectLst/>
              <a:latin typeface="+mn-lt"/>
              <a:ea typeface="+mn-ea"/>
              <a:cs typeface="+mn-cs"/>
            </a:rPr>
          </a:br>
          <a:r>
            <a:rPr lang="ru-RU" sz="1100">
              <a:effectLst/>
              <a:latin typeface="+mn-lt"/>
              <a:ea typeface="+mn-ea"/>
              <a:cs typeface="+mn-cs"/>
            </a:rPr>
            <a:t>- по ЯО – </a:t>
          </a:r>
          <a:r>
            <a:rPr lang="ru-RU" sz="1100" baseline="0">
              <a:effectLst/>
              <a:latin typeface="+mn-lt"/>
              <a:ea typeface="+mn-ea"/>
              <a:cs typeface="+mn-cs"/>
            </a:rPr>
            <a:t>линиями (пунктирная - синяя 2021 год, сплошная - красная  2022 год)</a:t>
          </a:r>
          <a:r>
            <a:rPr lang="ru-RU" sz="1100">
              <a:effectLst/>
              <a:latin typeface="+mn-lt"/>
              <a:ea typeface="+mn-ea"/>
              <a:cs typeface="+mn-cs"/>
            </a:rPr>
            <a:t> .</a:t>
          </a:r>
          <a:endParaRPr lang="ru-RU">
            <a:effectLst/>
          </a:endParaRPr>
        </a:p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0.00547</cdr:x>
      <cdr:y>0.00837</cdr:y>
    </cdr:from>
    <cdr:to>
      <cdr:x>0.98271</cdr:x>
      <cdr:y>0.10556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0800" y="50800"/>
          <a:ext cx="9079791" cy="5899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>
              <a:solidFill>
                <a:srgbClr val="002060"/>
              </a:solidFill>
            </a:rPr>
            <a:t>Удовлетворенность обучающихся по специальностям качеством образования по параметру</a:t>
          </a:r>
          <a:r>
            <a:rPr lang="ru-RU" sz="1200" baseline="0">
              <a:solidFill>
                <a:srgbClr val="002060"/>
              </a:solidFill>
            </a:rPr>
            <a:t>  </a:t>
          </a:r>
          <a:br>
            <a:rPr lang="ru-RU" sz="1200" baseline="0">
              <a:solidFill>
                <a:srgbClr val="002060"/>
              </a:solidFill>
            </a:rPr>
          </a:br>
          <a:r>
            <a:rPr kumimoji="0" lang="ru-RU" sz="1200" b="1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rPr>
            <a:t>12. Четкая организация производственной практикой на современном оборудовании</a:t>
          </a:r>
          <a:r>
            <a:rPr lang="ru-RU" sz="1200" b="1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 </a:t>
          </a:r>
          <a:r>
            <a:rPr lang="ru-RU" sz="1200" b="0" baseline="0">
              <a:solidFill>
                <a:srgbClr val="002060"/>
              </a:solidFill>
              <a:effectLst/>
              <a:latin typeface="+mn-lt"/>
              <a:ea typeface="+mn-ea"/>
              <a:cs typeface="+mn-cs"/>
            </a:rPr>
            <a:t>в 2021 и 2022годах в сопоставлении с региональными значениями.  </a:t>
          </a:r>
          <a:endParaRPr lang="ru-RU" sz="1200" b="0">
            <a:solidFill>
              <a:srgbClr val="00206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43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344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72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21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924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004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56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390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995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67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30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7ED03-E51B-4243-B081-C66DCEE7DB91}" type="datetimeFigureOut">
              <a:rPr lang="ru-RU" smtClean="0"/>
              <a:t>13.10.2023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64DCFD-D4CD-42FA-8239-948AFCD136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84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7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8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9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0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1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2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3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4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5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7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8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9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0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1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2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3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4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5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7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8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9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0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1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2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3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4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5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7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8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9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0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1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2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3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4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5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7.xml"/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8.xml"/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9.xml"/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0.xml"/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1.xml"/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2.xml"/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3.xml"/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4.xml"/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8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9.xml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0.xml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1.xml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2.xml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3.xml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4.xml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5.xml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7.xml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8.xml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9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0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1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2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3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4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5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7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8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9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0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1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2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3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4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5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7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8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9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0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1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2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3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4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5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/>
              <a:t>Мониторинг удовлетворенности качеством образования в организациях среднего профессионального образования Ярославской области: 2022 год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35000" y="1270000"/>
            <a:ext cx="7620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/>
              <a:t>Результаты исследования удовлетворенности образованием обучающихся: 760825 Ярославский кадетский колледж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000" y="1905000"/>
            <a:ext cx="8890000" cy="92333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/>
              <a:t>В опросе участвовало 476 человек, в том числе 329 обучающихся по рабочим профессиям, 147 обучающихся по программам подготовки специалистов среднего звена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35000" y="2921000"/>
            <a:ext cx="889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/>
              <a:t>Процент обучающихся, удовлетворенных образованием: 90,13%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5000" y="3175000"/>
            <a:ext cx="8890000" cy="2585323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/>
              <a:t>Под удовлетворенностью образованием в данной методике предполагается эмоционально-оценочное отношение обучающихся к образовательным результатам и условиям предоставления образования.
Под запросом понимаются стремления, интересы, потребности обучающегося, которые он соотносит с получаемым образованием. 
Интегральным показателем удовлетворённости качеством образования служит   неудовлетворённый запрос. Он измеряется как разница между запросом и удовлетворённостью, может рассматриваться как по отдельным параметрам, так и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2665891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0147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760322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17718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2388616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37339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139268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768877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5862125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37041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9313626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269228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8130364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74625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567678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61553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940289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5082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8467314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09848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378226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674372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11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85159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960490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12916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45785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74605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9577403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9103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0705978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857870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93515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526892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2238938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85552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70942413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573198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880807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587067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3142089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91313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393961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27694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264636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80814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4716671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75717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1401623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61735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2000149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83870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9367626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511068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6908853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0302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7092297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64296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1556564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252475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8714294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32240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2229486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00635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0229743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19140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0880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434588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18376230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21080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28054146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60855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469660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357291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772393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901072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910159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91105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4524626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48889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53951557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296985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5488601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13270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8023756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0980379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82731176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9984410"/>
              </p:ext>
            </p:extLst>
          </p:nvPr>
        </p:nvGraphicFramePr>
        <p:xfrm>
          <a:off x="360000" y="360000"/>
          <a:ext cx="8255000" cy="56321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97711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08052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78069192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50303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568940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899357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1719523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042968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8840939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761444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48308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444056"/>
              </p:ext>
            </p:extLst>
          </p:nvPr>
        </p:nvGraphicFramePr>
        <p:xfrm>
          <a:off x="360000" y="360000"/>
          <a:ext cx="8255000" cy="562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645461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08527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3254219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72909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625902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23521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1741708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763551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0850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6637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76709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03367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349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98830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6797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263427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3701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018010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8040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7017306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/>
              <a:t>Оцениваемые параметры удовлетворённости образованием.
1. Готовность выпускников к вхождению в производственный коллектив 
2. Забота о сохранении здоровья,безопасных и комфортных условий обучения студентов
3. Осуществление  мер материальной и социальной поддержки студентов
4. Прочные основы гражданско- правовой грамотности
5. Высокий уровень профессионализма выпускников 
6. Давать качественные знания по специальным дисциплинам
7. Обеспечение учебного процесса оборудованием, позволяющим использовать современные, в т.ч. компьютерные технологии
8. Доброжелательное, вежливое, тактичное отношение педагогов к студентам
9. давать качественные знания по общеобразовательным предметам, достаточные для жизни в современном обществе
10. Содействие выпускникам в трудоустройстве
11. Четко организованные учебные занятия
12. Четкая организация производственной практикой на современном оборудовании
13. Сформированность у выпускников навыков самоорганизованности в работе
14. Сформированность  у выпускников навыков  эффективного делового общения
15. Организация интересной, разноообразной внеучебной деятельности студентов
16. Хороший психологический климат в студенческих коллективах</a:t>
            </a:r>
          </a:p>
        </p:txBody>
      </p:sp>
    </p:spTree>
    <p:extLst>
      <p:ext uri="{BB962C8B-B14F-4D97-AF65-F5344CB8AC3E}">
        <p14:creationId xmlns:p14="http://schemas.microsoft.com/office/powerpoint/2010/main" val="34820654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1026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35084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01317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53115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08368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4975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9511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9501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33051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01948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49288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17276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29715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79718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16799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2845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81741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27545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3514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0998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7620000" cy="286232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/>
              <a:t>Структурный анализ удовлетворённости (последние слайды) позволяет выделить наиболее значимые, с точки зрения обучающихся, утверждения. Они имеют самые большие структурные веса и представляют собой своеобразные «точки приложения сил», воздействие на которые обеспечит скорейшее достижение положительных результатов. Голубой ломаной линией представлены структурные веса для ОУ, пунктирной бордовой линией – структурные веса для ЯО. Зелёными столбцами представлены средние значения признаков для ОУ, бордовыми отрезками на этих столбцах – средние значения  для ЯО.
</a:t>
            </a:r>
          </a:p>
        </p:txBody>
      </p:sp>
    </p:spTree>
    <p:extLst>
      <p:ext uri="{BB962C8B-B14F-4D97-AF65-F5344CB8AC3E}">
        <p14:creationId xmlns:p14="http://schemas.microsoft.com/office/powerpoint/2010/main" val="3000993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51302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47682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34369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1911203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2237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066186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21246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974070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144559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47565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3205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5423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189389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958478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4180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66076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06483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846382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52755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6933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6703870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040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0086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90323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7974315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599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423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6421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00706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4577811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513272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41105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56277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484788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172667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57617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651907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074607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475776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243309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987525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943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9538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12064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947262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66379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8082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8566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09743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51162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430156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534035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449742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9871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149266"/>
              </p:ext>
            </p:extLst>
          </p:nvPr>
        </p:nvGraphicFramePr>
        <p:xfrm>
          <a:off x="360000" y="360000"/>
          <a:ext cx="8255000" cy="6107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115229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0414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828894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32644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6834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74343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43853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53245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96961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397831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332367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47595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1954363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19741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285377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877442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524189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26135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380548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775412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16611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36466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861611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55654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96293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330837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0989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947680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480573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49922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497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748382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8139036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83262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885347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5700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6836656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4436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801515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25823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5648472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99738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8533640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67510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4353659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17492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7156188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66739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76070326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440005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9469974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373585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90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683150"/>
              </p:ext>
            </p:extLst>
          </p:nvPr>
        </p:nvGraphicFramePr>
        <p:xfrm>
          <a:off x="360000" y="360000"/>
          <a:ext cx="8255000" cy="6097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75131226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389090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764263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0402900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507323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470116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4743413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642597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47686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651443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70834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03643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2320069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820122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740031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81866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122751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716285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107327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7368975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7557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58149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4482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1339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54752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188794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313623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85151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3215960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5418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294244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028304"/>
              </p:ext>
            </p:extLst>
          </p:nvPr>
        </p:nvGraphicFramePr>
        <p:xfrm>
          <a:off x="360000" y="360000"/>
          <a:ext cx="8255000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8109381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3022078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201187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55623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941249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141422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651380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775736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93946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651209"/>
              </p:ext>
            </p:extLst>
          </p:nvPr>
        </p:nvGraphicFramePr>
        <p:xfrm>
          <a:off x="360000" y="360000"/>
          <a:ext cx="8255000" cy="6105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71171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12136</Words>
  <Application>Microsoft Office PowerPoint</Application>
  <PresentationFormat>Широкоэкранный</PresentationFormat>
  <Paragraphs>918</Paragraphs>
  <Slides>148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148</vt:i4>
      </vt:variant>
    </vt:vector>
  </HeadingPairs>
  <TitlesOfParts>
    <vt:vector size="15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user</cp:lastModifiedBy>
  <cp:revision>2</cp:revision>
  <dcterms:created xsi:type="dcterms:W3CDTF">2023-01-18T07:07:49Z</dcterms:created>
  <dcterms:modified xsi:type="dcterms:W3CDTF">2023-10-13T09:10:02Z</dcterms:modified>
</cp:coreProperties>
</file>